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4" r:id="rId2"/>
    <p:sldMasterId id="2147484498" r:id="rId3"/>
    <p:sldMasterId id="2147484523" r:id="rId4"/>
    <p:sldMasterId id="2147484538" r:id="rId5"/>
    <p:sldMasterId id="2147484550" r:id="rId6"/>
    <p:sldMasterId id="2147484562" r:id="rId7"/>
  </p:sldMasterIdLst>
  <p:notesMasterIdLst>
    <p:notesMasterId r:id="rId66"/>
  </p:notesMasterIdLst>
  <p:sldIdLst>
    <p:sldId id="769" r:id="rId8"/>
    <p:sldId id="922" r:id="rId9"/>
    <p:sldId id="923" r:id="rId10"/>
    <p:sldId id="924" r:id="rId11"/>
    <p:sldId id="926" r:id="rId12"/>
    <p:sldId id="925" r:id="rId13"/>
    <p:sldId id="941" r:id="rId14"/>
    <p:sldId id="927" r:id="rId15"/>
    <p:sldId id="928" r:id="rId16"/>
    <p:sldId id="948" r:id="rId17"/>
    <p:sldId id="943" r:id="rId18"/>
    <p:sldId id="944" r:id="rId19"/>
    <p:sldId id="945" r:id="rId20"/>
    <p:sldId id="946" r:id="rId21"/>
    <p:sldId id="947" r:id="rId22"/>
    <p:sldId id="940" r:id="rId23"/>
    <p:sldId id="905" r:id="rId24"/>
    <p:sldId id="795" r:id="rId25"/>
    <p:sldId id="906" r:id="rId26"/>
    <p:sldId id="907" r:id="rId27"/>
    <p:sldId id="929" r:id="rId28"/>
    <p:sldId id="930" r:id="rId29"/>
    <p:sldId id="931" r:id="rId30"/>
    <p:sldId id="939" r:id="rId31"/>
    <p:sldId id="932" r:id="rId32"/>
    <p:sldId id="933" r:id="rId33"/>
    <p:sldId id="934" r:id="rId34"/>
    <p:sldId id="935" r:id="rId35"/>
    <p:sldId id="936" r:id="rId36"/>
    <p:sldId id="937" r:id="rId37"/>
    <p:sldId id="938" r:id="rId38"/>
    <p:sldId id="849" r:id="rId39"/>
    <p:sldId id="850" r:id="rId40"/>
    <p:sldId id="854" r:id="rId41"/>
    <p:sldId id="847" r:id="rId42"/>
    <p:sldId id="860" r:id="rId43"/>
    <p:sldId id="861" r:id="rId44"/>
    <p:sldId id="862" r:id="rId45"/>
    <p:sldId id="918" r:id="rId46"/>
    <p:sldId id="919" r:id="rId47"/>
    <p:sldId id="942" r:id="rId48"/>
    <p:sldId id="920" r:id="rId49"/>
    <p:sldId id="914" r:id="rId50"/>
    <p:sldId id="949" r:id="rId51"/>
    <p:sldId id="950" r:id="rId52"/>
    <p:sldId id="951" r:id="rId53"/>
    <p:sldId id="952" r:id="rId54"/>
    <p:sldId id="953" r:id="rId55"/>
    <p:sldId id="954" r:id="rId56"/>
    <p:sldId id="956" r:id="rId57"/>
    <p:sldId id="957" r:id="rId58"/>
    <p:sldId id="958" r:id="rId59"/>
    <p:sldId id="900" r:id="rId60"/>
    <p:sldId id="901" r:id="rId61"/>
    <p:sldId id="902" r:id="rId62"/>
    <p:sldId id="903" r:id="rId63"/>
    <p:sldId id="904" r:id="rId64"/>
    <p:sldId id="908" r:id="rId65"/>
  </p:sldIdLst>
  <p:sldSz cx="9144000" cy="6858000" type="screen4x3"/>
  <p:notesSz cx="6858000" cy="9144000"/>
  <p:custDataLst>
    <p:tags r:id="rId67"/>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CC"/>
    <a:srgbClr val="EDFEC6"/>
    <a:srgbClr val="FF00FF"/>
    <a:srgbClr val="E1FDA1"/>
    <a:srgbClr val="000066"/>
    <a:srgbClr val="0099FF"/>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ลักษณะชุดรูปแบบ 1 - เน้น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92" autoAdjust="0"/>
    <p:restoredTop sz="92473" autoAdjust="0"/>
  </p:normalViewPr>
  <p:slideViewPr>
    <p:cSldViewPr>
      <p:cViewPr varScale="1">
        <p:scale>
          <a:sx n="84" d="100"/>
          <a:sy n="84" d="100"/>
        </p:scale>
        <p:origin x="114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K(AH\Desktop\CB%20APEA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baseline="0">
                <a:effectLst/>
                <a:latin typeface="+mn-lt"/>
                <a:cs typeface="Angsana New" panose="02020603050405020304" pitchFamily="18" charset="-34"/>
              </a:rPr>
              <a:t>The net accumulated CO</a:t>
            </a:r>
            <a:r>
              <a:rPr lang="en-US" sz="1400" b="1" i="0" u="none" strike="noStrike" baseline="-25000">
                <a:effectLst/>
                <a:latin typeface="+mn-lt"/>
                <a:cs typeface="Angsana New" panose="02020603050405020304" pitchFamily="18" charset="-34"/>
              </a:rPr>
              <a:t>2</a:t>
            </a:r>
            <a:r>
              <a:rPr lang="en-US" sz="1400" b="1" i="0" u="none" strike="noStrike" baseline="0">
                <a:effectLst/>
                <a:latin typeface="+mn-lt"/>
                <a:cs typeface="Angsana New" panose="02020603050405020304" pitchFamily="18" charset="-34"/>
              </a:rPr>
              <a:t> </a:t>
            </a:r>
            <a:r>
              <a:rPr lang="en-US" sz="1400" b="1" i="0" baseline="0">
                <a:effectLst/>
                <a:latin typeface="+mn-lt"/>
                <a:cs typeface="Angsana New" panose="02020603050405020304" pitchFamily="18" charset="-34"/>
              </a:rPr>
              <a:t> In 15 Years </a:t>
            </a:r>
            <a:endParaRPr lang="th-TH" sz="1400" b="1">
              <a:effectLst/>
              <a:latin typeface="+mn-lt"/>
              <a:cs typeface="Angsana New" panose="02020603050405020304" pitchFamily="18" charset="-34"/>
            </a:endParaRPr>
          </a:p>
        </c:rich>
      </c:tx>
      <c:overlay val="0"/>
      <c:spPr>
        <a:noFill/>
        <a:ln>
          <a:noFill/>
        </a:ln>
        <a:effectLst/>
      </c:spPr>
    </c:title>
    <c:autoTitleDeleted val="0"/>
    <c:plotArea>
      <c:layout/>
      <c:lineChart>
        <c:grouping val="standard"/>
        <c:varyColors val="0"/>
        <c:ser>
          <c:idx val="0"/>
          <c:order val="0"/>
          <c:spPr>
            <a:ln w="28575" cap="rnd">
              <a:noFill/>
              <a:round/>
            </a:ln>
            <a:effectLst/>
          </c:spPr>
          <c:marker>
            <c:symbol val="none"/>
          </c:marker>
          <c:val>
            <c:numRef>
              <c:f>OUTPUT!$P$28:$P$42</c:f>
              <c:numCache>
                <c:formatCode>0.00</c:formatCode>
                <c:ptCount val="15"/>
                <c:pt idx="0">
                  <c:v>188487.6118333333</c:v>
                </c:pt>
                <c:pt idx="1">
                  <c:v>130414.82424018483</c:v>
                </c:pt>
                <c:pt idx="2">
                  <c:v>68241.48208961013</c:v>
                </c:pt>
                <c:pt idx="3">
                  <c:v>23948.185078255716</c:v>
                </c:pt>
                <c:pt idx="4">
                  <c:v>766.8513121345128</c:v>
                </c:pt>
                <c:pt idx="5">
                  <c:v>-8752.9732885403755</c:v>
                </c:pt>
                <c:pt idx="6">
                  <c:v>-14180.359824451474</c:v>
                </c:pt>
                <c:pt idx="7">
                  <c:v>-13379.114343786823</c:v>
                </c:pt>
                <c:pt idx="8">
                  <c:v>-18612.788047402457</c:v>
                </c:pt>
                <c:pt idx="9">
                  <c:v>-17631.030819856504</c:v>
                </c:pt>
                <c:pt idx="10">
                  <c:v>-15966.64020359037</c:v>
                </c:pt>
                <c:pt idx="11">
                  <c:v>-14302.249587324224</c:v>
                </c:pt>
                <c:pt idx="12">
                  <c:v>-12637.858971058065</c:v>
                </c:pt>
                <c:pt idx="13">
                  <c:v>-10973.468354791929</c:v>
                </c:pt>
                <c:pt idx="14">
                  <c:v>-9309.0777385257898</c:v>
                </c:pt>
              </c:numCache>
            </c:numRef>
          </c:val>
          <c:smooth val="0"/>
          <c:extLst>
            <c:ext xmlns:c16="http://schemas.microsoft.com/office/drawing/2014/chart" uri="{C3380CC4-5D6E-409C-BE32-E72D297353CC}">
              <c16:uniqueId val="{00000000-012E-407F-BE09-B4F90873DBD5}"/>
            </c:ext>
          </c:extLst>
        </c:ser>
        <c:dLbls>
          <c:showLegendKey val="0"/>
          <c:showVal val="0"/>
          <c:showCatName val="0"/>
          <c:showSerName val="0"/>
          <c:showPercent val="0"/>
          <c:showBubbleSize val="0"/>
        </c:dLbls>
        <c:smooth val="0"/>
        <c:axId val="125336192"/>
        <c:axId val="125553664"/>
      </c:lineChart>
      <c:catAx>
        <c:axId val="1253361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Years</a:t>
                </a:r>
                <a:endParaRPr lang="th-TH"/>
              </a:p>
            </c:rich>
          </c:tx>
          <c:overlay val="0"/>
          <c:spPr>
            <a:noFill/>
            <a:ln>
              <a:noFill/>
            </a:ln>
            <a:effectLst/>
          </c:spPr>
        </c:title>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h-TH"/>
          </a:p>
        </c:txPr>
        <c:crossAx val="125553664"/>
        <c:crosses val="autoZero"/>
        <c:auto val="1"/>
        <c:lblAlgn val="ctr"/>
        <c:lblOffset val="100"/>
        <c:tickMarkSkip val="1"/>
        <c:noMultiLvlLbl val="0"/>
      </c:catAx>
      <c:valAx>
        <c:axId val="125553664"/>
        <c:scaling>
          <c:orientation val="minMax"/>
          <c:max val="2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Kg </a:t>
                </a:r>
                <a:r>
                  <a:rPr lang="en-US" dirty="0" smtClean="0"/>
                  <a:t>CO</a:t>
                </a:r>
                <a:r>
                  <a:rPr lang="en-US" baseline="-25000" dirty="0" smtClean="0"/>
                  <a:t>2</a:t>
                </a:r>
                <a:endParaRPr lang="th-TH" baseline="-25000" dirty="0"/>
              </a:p>
            </c:rich>
          </c:tx>
          <c:overlay val="0"/>
          <c:spPr>
            <a:noFill/>
            <a:ln>
              <a:noFill/>
            </a:ln>
            <a:effectLst/>
          </c:sp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h-TH"/>
          </a:p>
        </c:txPr>
        <c:crossAx val="125336192"/>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th-TH"/>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0.90769</cdr:x>
      <cdr:y>0.15304</cdr:y>
    </cdr:from>
    <cdr:to>
      <cdr:x>0.99365</cdr:x>
      <cdr:y>0.2174</cdr:y>
    </cdr:to>
    <cdr:sp macro="" textlink="">
      <cdr:nvSpPr>
        <cdr:cNvPr id="2" name="กล่องข้อความ 1"/>
        <cdr:cNvSpPr txBox="1"/>
      </cdr:nvSpPr>
      <cdr:spPr>
        <a:xfrm xmlns:a="http://schemas.openxmlformats.org/drawingml/2006/main">
          <a:off x="4901524" y="408795"/>
          <a:ext cx="464176" cy="1719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smtClean="0">
              <a:cs typeface="+mj-cs"/>
            </a:rPr>
            <a:t>BAU</a:t>
          </a:r>
          <a:endParaRPr lang="th-TH" dirty="0">
            <a:cs typeface="+mj-cs"/>
          </a:endParaRPr>
        </a:p>
      </cdr:txBody>
    </cdr:sp>
  </cdr:relSizeAnchor>
  <cdr:relSizeAnchor xmlns:cdr="http://schemas.openxmlformats.org/drawingml/2006/chartDrawing">
    <cdr:from>
      <cdr:x>0.9403</cdr:x>
      <cdr:y>0.30882</cdr:y>
    </cdr:from>
    <cdr:to>
      <cdr:x>1</cdr:x>
      <cdr:y>0.37391</cdr:y>
    </cdr:to>
    <cdr:sp macro="" textlink="">
      <cdr:nvSpPr>
        <cdr:cNvPr id="3" name="กล่องข้อความ 1"/>
        <cdr:cNvSpPr txBox="1"/>
      </cdr:nvSpPr>
      <cdr:spPr>
        <a:xfrm xmlns:a="http://schemas.openxmlformats.org/drawingml/2006/main">
          <a:off x="7115633" y="1163158"/>
          <a:ext cx="451759" cy="2451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dirty="0">
            <a:cs typeface="+mj-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ยึดหัวกระดาษ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mn-ea"/>
                <a:cs typeface="Arial" pitchFamily="34" charset="0"/>
              </a:defRPr>
            </a:lvl1pPr>
          </a:lstStyle>
          <a:p>
            <a:pPr>
              <a:defRPr/>
            </a:pPr>
            <a:endParaRPr lang="th-TH"/>
          </a:p>
        </p:txBody>
      </p:sp>
      <p:sp>
        <p:nvSpPr>
          <p:cNvPr id="3" name="ตัวยึดวันที่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CBE5F4C1-8D7B-4C4C-8AB1-44D06CA74329}" type="datetimeFigureOut">
              <a:rPr lang="th-TH"/>
              <a:pPr>
                <a:defRPr/>
              </a:pPr>
              <a:t>20/11/61</a:t>
            </a:fld>
            <a:endParaRPr lang="th-TH"/>
          </a:p>
        </p:txBody>
      </p:sp>
      <p:sp>
        <p:nvSpPr>
          <p:cNvPr id="4" name="ตัวยึดรูปบนภาพนิ่ง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h-TH" noProof="0" smtClean="0"/>
          </a:p>
        </p:txBody>
      </p:sp>
      <p:sp>
        <p:nvSpPr>
          <p:cNvPr id="5" name="ตัวยึดบันทึกย่อ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th-TH" noProof="0"/>
              <a:t>คลิกเพื่อแก้ไขลักษณะของข้อความต้นแบบ</a:t>
            </a:r>
          </a:p>
          <a:p>
            <a:pPr lvl="1"/>
            <a:r>
              <a:rPr lang="th-TH" noProof="0"/>
              <a:t>ระดับที่สอง</a:t>
            </a:r>
          </a:p>
          <a:p>
            <a:pPr lvl="2"/>
            <a:r>
              <a:rPr lang="th-TH" noProof="0"/>
              <a:t>ระดับที่สาม</a:t>
            </a:r>
          </a:p>
          <a:p>
            <a:pPr lvl="3"/>
            <a:r>
              <a:rPr lang="th-TH" noProof="0"/>
              <a:t>ระดับที่สี่</a:t>
            </a:r>
          </a:p>
          <a:p>
            <a:pPr lvl="4"/>
            <a:r>
              <a:rPr lang="th-TH" noProof="0"/>
              <a:t>ระดับที่ห้า</a:t>
            </a:r>
          </a:p>
        </p:txBody>
      </p:sp>
      <p:sp>
        <p:nvSpPr>
          <p:cNvPr id="6" name="ตัวยึดท้ายกระดา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mn-ea"/>
                <a:cs typeface="Arial" pitchFamily="34" charset="0"/>
              </a:defRPr>
            </a:lvl1pPr>
          </a:lstStyle>
          <a:p>
            <a:pPr>
              <a:defRPr/>
            </a:pPr>
            <a:endParaRPr lang="th-TH"/>
          </a:p>
        </p:txBody>
      </p:sp>
      <p:sp>
        <p:nvSpPr>
          <p:cNvPr id="7" name="ตัวยึดหมายเลขภาพนิ่ง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07BBE6A6-F35F-D540-81C2-5ED5E76159E8}" type="slidenum">
              <a:rPr lang="th-TH"/>
              <a:pPr>
                <a:defRPr/>
              </a:pPr>
              <a:t>‹#›</a:t>
            </a:fld>
            <a:endParaRPr lang="th-TH"/>
          </a:p>
        </p:txBody>
      </p:sp>
    </p:spTree>
    <p:extLst>
      <p:ext uri="{BB962C8B-B14F-4D97-AF65-F5344CB8AC3E}">
        <p14:creationId xmlns:p14="http://schemas.microsoft.com/office/powerpoint/2010/main" val="17394620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kern="1200">
        <a:solidFill>
          <a:schemeClr val="tx1"/>
        </a:solidFill>
        <a:latin typeface="+mn-lt"/>
        <a:ea typeface="ＭＳ Ｐゴシック" charset="0"/>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a:t>
            </a:r>
            <a:r>
              <a:rPr lang="en-US" baseline="0" dirty="0" smtClean="0"/>
              <a:t>s is how the power is distributed to the houses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16D3D4-905D-764A-AF9E-BC5F490F476A}" type="slidenum">
              <a:rPr kumimoji="0" lang="th-TH"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th-TH"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0360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B830EF-058E-1149-BF59-0684DDAAD334}" type="slidenum">
              <a:rPr lang="th-TH" sz="1200">
                <a:cs typeface="Arial" charset="0"/>
              </a:rPr>
              <a:pPr eaLnBrk="1" hangingPunct="1"/>
              <a:t>34</a:t>
            </a:fld>
            <a:endParaRPr lang="th-TH" sz="120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developing the DC Smart Plug to control the appliances in the house</a:t>
            </a:r>
            <a:endParaRPr lang="en-US" dirty="0"/>
          </a:p>
        </p:txBody>
      </p:sp>
      <p:sp>
        <p:nvSpPr>
          <p:cNvPr id="4" name="Slide Number Placeholder 3"/>
          <p:cNvSpPr>
            <a:spLocks noGrp="1"/>
          </p:cNvSpPr>
          <p:nvPr>
            <p:ph type="sldNum" sz="quarter" idx="10"/>
          </p:nvPr>
        </p:nvSpPr>
        <p:spPr/>
        <p:txBody>
          <a:bodyPr/>
          <a:lstStyle/>
          <a:p>
            <a:pPr>
              <a:defRPr/>
            </a:pPr>
            <a:fld id="{4B16D3D4-905D-764A-AF9E-BC5F490F476A}" type="slidenum">
              <a:rPr lang="th-TH" smtClean="0"/>
              <a:pPr>
                <a:defRPr/>
              </a:pPr>
              <a:t>40</a:t>
            </a:fld>
            <a:endParaRPr lang="th-TH"/>
          </a:p>
        </p:txBody>
      </p:sp>
    </p:spTree>
    <p:extLst>
      <p:ext uri="{BB962C8B-B14F-4D97-AF65-F5344CB8AC3E}">
        <p14:creationId xmlns:p14="http://schemas.microsoft.com/office/powerpoint/2010/main" val="59238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road.  We</a:t>
            </a:r>
            <a:r>
              <a:rPr lang="en-US" baseline="0" dirty="0" smtClean="0"/>
              <a:t> also have electric vehicle.  Our student develop the charging system and make the bus stop with Solar Cells and battery stored down at the benches.</a:t>
            </a:r>
            <a:endParaRPr lang="en-US" dirty="0"/>
          </a:p>
        </p:txBody>
      </p:sp>
      <p:sp>
        <p:nvSpPr>
          <p:cNvPr id="4" name="Slide Number Placeholder 3"/>
          <p:cNvSpPr>
            <a:spLocks noGrp="1"/>
          </p:cNvSpPr>
          <p:nvPr>
            <p:ph type="sldNum" sz="quarter" idx="10"/>
          </p:nvPr>
        </p:nvSpPr>
        <p:spPr/>
        <p:txBody>
          <a:bodyPr/>
          <a:lstStyle/>
          <a:p>
            <a:pPr>
              <a:defRPr/>
            </a:pPr>
            <a:fld id="{4B16D3D4-905D-764A-AF9E-BC5F490F476A}" type="slidenum">
              <a:rPr lang="th-TH" smtClean="0"/>
              <a:pPr>
                <a:defRPr/>
              </a:pPr>
              <a:t>43</a:t>
            </a:fld>
            <a:endParaRPr lang="th-TH"/>
          </a:p>
        </p:txBody>
      </p:sp>
    </p:spTree>
    <p:extLst>
      <p:ext uri="{BB962C8B-B14F-4D97-AF65-F5344CB8AC3E}">
        <p14:creationId xmlns:p14="http://schemas.microsoft.com/office/powerpoint/2010/main" val="173133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house is from EPS foam.</a:t>
            </a:r>
            <a:r>
              <a:rPr lang="en-US" baseline="0" dirty="0" smtClean="0"/>
              <a:t>  All the interior is made out of foam as well.</a:t>
            </a:r>
            <a:endParaRPr lang="en-US" dirty="0"/>
          </a:p>
        </p:txBody>
      </p:sp>
      <p:sp>
        <p:nvSpPr>
          <p:cNvPr id="4" name="Slide Number Placeholder 3"/>
          <p:cNvSpPr>
            <a:spLocks noGrp="1"/>
          </p:cNvSpPr>
          <p:nvPr>
            <p:ph type="sldNum" sz="quarter" idx="10"/>
          </p:nvPr>
        </p:nvSpPr>
        <p:spPr/>
        <p:txBody>
          <a:bodyPr/>
          <a:lstStyle/>
          <a:p>
            <a:pPr>
              <a:defRPr/>
            </a:pPr>
            <a:fld id="{4B16D3D4-905D-764A-AF9E-BC5F490F476A}" type="slidenum">
              <a:rPr lang="th-TH" smtClean="0"/>
              <a:pPr>
                <a:defRPr/>
              </a:pPr>
              <a:t>44</a:t>
            </a:fld>
            <a:endParaRPr lang="th-TH"/>
          </a:p>
        </p:txBody>
      </p:sp>
    </p:spTree>
    <p:extLst>
      <p:ext uri="{BB962C8B-B14F-4D97-AF65-F5344CB8AC3E}">
        <p14:creationId xmlns:p14="http://schemas.microsoft.com/office/powerpoint/2010/main" val="2381358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a:t>
            </a:r>
            <a:r>
              <a:rPr lang="en-US" baseline="0" dirty="0" smtClean="0"/>
              <a:t> style of housing from traditional house to low cost housing to expensive energy efficient housing.</a:t>
            </a:r>
            <a:endParaRPr lang="en-US" dirty="0"/>
          </a:p>
        </p:txBody>
      </p:sp>
      <p:sp>
        <p:nvSpPr>
          <p:cNvPr id="4" name="Slide Number Placeholder 3"/>
          <p:cNvSpPr>
            <a:spLocks noGrp="1"/>
          </p:cNvSpPr>
          <p:nvPr>
            <p:ph type="sldNum" sz="quarter" idx="10"/>
          </p:nvPr>
        </p:nvSpPr>
        <p:spPr/>
        <p:txBody>
          <a:bodyPr/>
          <a:lstStyle/>
          <a:p>
            <a:pPr>
              <a:defRPr/>
            </a:pPr>
            <a:fld id="{4B16D3D4-905D-764A-AF9E-BC5F490F476A}" type="slidenum">
              <a:rPr lang="th-TH" smtClean="0"/>
              <a:pPr>
                <a:defRPr/>
              </a:pPr>
              <a:t>46</a:t>
            </a:fld>
            <a:endParaRPr lang="th-TH"/>
          </a:p>
        </p:txBody>
      </p:sp>
    </p:spTree>
    <p:extLst>
      <p:ext uri="{BB962C8B-B14F-4D97-AF65-F5344CB8AC3E}">
        <p14:creationId xmlns:p14="http://schemas.microsoft.com/office/powerpoint/2010/main" val="541387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design of the Turtle</a:t>
            </a:r>
            <a:r>
              <a:rPr lang="en-US" baseline="0" dirty="0" smtClean="0"/>
              <a:t> back conference hall emphasize on the the use of natural material.  The usage of leaves as the roof is conventional in the rural area and we apply it in a modern style.  The location of the conference hall has good wind flow which create a comfortable atmosphere all day long.</a:t>
            </a:r>
            <a:endParaRPr lang="en-US" dirty="0"/>
          </a:p>
        </p:txBody>
      </p:sp>
      <p:sp>
        <p:nvSpPr>
          <p:cNvPr id="4" name="Slide Number Placeholder 3"/>
          <p:cNvSpPr>
            <a:spLocks noGrp="1"/>
          </p:cNvSpPr>
          <p:nvPr>
            <p:ph type="sldNum" sz="quarter" idx="10"/>
          </p:nvPr>
        </p:nvSpPr>
        <p:spPr/>
        <p:txBody>
          <a:bodyPr/>
          <a:lstStyle/>
          <a:p>
            <a:pPr>
              <a:defRPr/>
            </a:pPr>
            <a:fld id="{4B16D3D4-905D-764A-AF9E-BC5F490F476A}" type="slidenum">
              <a:rPr lang="th-TH" smtClean="0"/>
              <a:pPr>
                <a:defRPr/>
              </a:pPr>
              <a:t>47</a:t>
            </a:fld>
            <a:endParaRPr lang="th-TH"/>
          </a:p>
        </p:txBody>
      </p:sp>
    </p:spTree>
    <p:extLst>
      <p:ext uri="{BB962C8B-B14F-4D97-AF65-F5344CB8AC3E}">
        <p14:creationId xmlns:p14="http://schemas.microsoft.com/office/powerpoint/2010/main" val="3083579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สไลด์ 3"/>
          <p:cNvSpPr>
            <a:spLocks noGrp="1"/>
          </p:cNvSpPr>
          <p:nvPr>
            <p:ph type="sldNum" sz="quarter" idx="10"/>
          </p:nvPr>
        </p:nvSpPr>
        <p:spPr/>
        <p:txBody>
          <a:bodyPr/>
          <a:lstStyle/>
          <a:p>
            <a:fld id="{152BBA3B-BC38-4268-B6E4-7929C3C0CDAB}" type="slidenum">
              <a:rPr lang="th-TH" smtClean="0">
                <a:solidFill>
                  <a:prstClr val="black"/>
                </a:solidFill>
                <a:latin typeface="Cordia New"/>
              </a:rPr>
              <a:pPr/>
              <a:t>52</a:t>
            </a:fld>
            <a:endParaRPr lang="th-TH">
              <a:solidFill>
                <a:prstClr val="black"/>
              </a:solidFill>
              <a:latin typeface="Cordia New"/>
            </a:endParaRPr>
          </a:p>
        </p:txBody>
      </p:sp>
    </p:spTree>
    <p:extLst>
      <p:ext uri="{BB962C8B-B14F-4D97-AF65-F5344CB8AC3E}">
        <p14:creationId xmlns:p14="http://schemas.microsoft.com/office/powerpoint/2010/main" val="684764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pPr defTabSz="432694" eaLnBrk="0" fontAlgn="base" hangingPunct="0">
              <a:spcBef>
                <a:spcPct val="30000"/>
              </a:spcBef>
              <a:spcAft>
                <a:spcPct val="0"/>
              </a:spcAft>
              <a:defRPr/>
            </a:pPr>
            <a:r>
              <a:rPr lang="en-US" sz="1100" dirty="0"/>
              <a:t>The low voltage direct current system was used to supply direct-DC power to modified household appliances include LED lighting, refrigerator, air conditioner, television and electric water heater. The results indicated that the power consumption from the modified appliances is lower when DC power was used in comparison to AC power.  The highest energy savings was LED lighting with 38%.  However, with high power rating appliances, there are no significant difference for the energy savings between DC and AC usage. The power consumption profiles for the appliances are quite stable indicating the DC power quality.  As a result, for the rural community application, the household appliances can be modified with simple and affordable techniques to comply with DC power.  The modified appliances can be used efficiently with solar home systems or community decentralized PV systems with direct-DC distribution.</a:t>
            </a:r>
          </a:p>
          <a:p>
            <a:endParaRPr lang="th-TH" dirty="0"/>
          </a:p>
        </p:txBody>
      </p:sp>
      <p:sp>
        <p:nvSpPr>
          <p:cNvPr id="4" name="ตัวแทนหมายเลขสไลด์ 3"/>
          <p:cNvSpPr>
            <a:spLocks noGrp="1"/>
          </p:cNvSpPr>
          <p:nvPr>
            <p:ph type="sldNum" sz="quarter" idx="10"/>
          </p:nvPr>
        </p:nvSpPr>
        <p:spPr/>
        <p:txBody>
          <a:bodyPr/>
          <a:lstStyle/>
          <a:p>
            <a:pPr>
              <a:defRPr/>
            </a:pPr>
            <a:fld id="{109450DB-B310-4764-9965-89B02D98FE21}" type="slidenum">
              <a:rPr lang="en-US" smtClean="0"/>
              <a:pPr>
                <a:defRPr/>
              </a:pPr>
              <a:t>56</a:t>
            </a:fld>
            <a:endParaRPr lang="en-US"/>
          </a:p>
        </p:txBody>
      </p:sp>
    </p:spTree>
    <p:extLst>
      <p:ext uri="{BB962C8B-B14F-4D97-AF65-F5344CB8AC3E}">
        <p14:creationId xmlns:p14="http://schemas.microsoft.com/office/powerpoint/2010/main" val="1119198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สไลด์ 3"/>
          <p:cNvSpPr>
            <a:spLocks noGrp="1"/>
          </p:cNvSpPr>
          <p:nvPr>
            <p:ph type="sldNum" sz="quarter" idx="10"/>
          </p:nvPr>
        </p:nvSpPr>
        <p:spPr/>
        <p:txBody>
          <a:bodyPr/>
          <a:lstStyle/>
          <a:p>
            <a:pPr>
              <a:defRPr/>
            </a:pPr>
            <a:fld id="{109450DB-B310-4764-9965-89B02D98FE21}" type="slidenum">
              <a:rPr lang="en-US" smtClean="0"/>
              <a:pPr>
                <a:defRPr/>
              </a:pPr>
              <a:t>57</a:t>
            </a:fld>
            <a:endParaRPr lang="en-US"/>
          </a:p>
        </p:txBody>
      </p:sp>
    </p:spTree>
    <p:extLst>
      <p:ext uri="{BB962C8B-B14F-4D97-AF65-F5344CB8AC3E}">
        <p14:creationId xmlns:p14="http://schemas.microsoft.com/office/powerpoint/2010/main" val="149472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I would like to explain about</a:t>
            </a:r>
            <a:r>
              <a:rPr lang="en-US" baseline="0" dirty="0" smtClean="0"/>
              <a:t> the Zone A which is the smart community </a:t>
            </a:r>
            <a:r>
              <a:rPr lang="mr-IN" baseline="0" dirty="0" smtClean="0"/>
              <a:t>–</a:t>
            </a:r>
            <a:r>
              <a:rPr lang="en-US" baseline="0" dirty="0" smtClean="0"/>
              <a:t>The smart community uses 100% renewable energy and strive to be sustainable community. </a:t>
            </a:r>
            <a:r>
              <a:rPr lang="en-US" dirty="0" smtClean="0"/>
              <a:t>Students</a:t>
            </a:r>
            <a:r>
              <a:rPr lang="en-US" baseline="0" dirty="0" smtClean="0"/>
              <a:t> &amp; staff of adiCET lived here.  We also opened many houses to the general public to experience the sustainable way of living.</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16D3D4-905D-764A-AF9E-BC5F490F476A}" type="slidenum">
              <a:rPr kumimoji="0" lang="th-TH"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th-TH"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7731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smtClean="0"/>
              <a:t>องค์ประกอบของ</a:t>
            </a:r>
            <a:r>
              <a:rPr lang="th-TH" baseline="0" dirty="0" smtClean="0"/>
              <a:t> </a:t>
            </a:r>
            <a:r>
              <a:rPr lang="en-US" baseline="0" dirty="0" smtClean="0"/>
              <a:t>Chiang Mai World Green City </a:t>
            </a:r>
            <a:r>
              <a:rPr lang="th-TH" baseline="0" dirty="0" smtClean="0"/>
              <a:t>เกิดมาจาก งานวิจัยและบริการวิชาการกว่า </a:t>
            </a:r>
            <a:r>
              <a:rPr lang="en-US" baseline="0" dirty="0" smtClean="0"/>
              <a:t>50 </a:t>
            </a:r>
            <a:r>
              <a:rPr lang="th-TH" baseline="0" dirty="0" smtClean="0"/>
              <a:t>โครงการ</a:t>
            </a:r>
            <a:endParaRPr lang="en-US" dirty="0"/>
          </a:p>
        </p:txBody>
      </p:sp>
      <p:sp>
        <p:nvSpPr>
          <p:cNvPr id="4" name="Slide Number Placeholder 3"/>
          <p:cNvSpPr>
            <a:spLocks noGrp="1"/>
          </p:cNvSpPr>
          <p:nvPr>
            <p:ph type="sldNum" sz="quarter" idx="10"/>
          </p:nvPr>
        </p:nvSpPr>
        <p:spPr/>
        <p:txBody>
          <a:bodyPr/>
          <a:lstStyle/>
          <a:p>
            <a:pPr>
              <a:defRPr/>
            </a:pPr>
            <a:fld id="{4B16D3D4-905D-764A-AF9E-BC5F490F476A}" type="slidenum">
              <a:rPr lang="th-TH" smtClean="0"/>
              <a:pPr>
                <a:defRPr/>
              </a:pPr>
              <a:t>16</a:t>
            </a:fld>
            <a:endParaRPr lang="th-TH"/>
          </a:p>
        </p:txBody>
      </p:sp>
    </p:spTree>
    <p:extLst>
      <p:ext uri="{BB962C8B-B14F-4D97-AF65-F5344CB8AC3E}">
        <p14:creationId xmlns:p14="http://schemas.microsoft.com/office/powerpoint/2010/main" val="390399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r>
              <a:rPr lang="th-TH" dirty="0" smtClean="0"/>
              <a:t>ขอบเขตของงานวิจัยนี้</a:t>
            </a:r>
            <a:r>
              <a:rPr lang="th-TH" baseline="0" dirty="0" smtClean="0"/>
              <a:t> คือ</a:t>
            </a:r>
          </a:p>
          <a:p>
            <a:endParaRPr lang="th-TH" dirty="0" smtClean="0"/>
          </a:p>
          <a:p>
            <a:pPr marL="216347" indent="-216347" algn="thaiDist">
              <a:buAutoNum type="arabicPeriod"/>
            </a:pPr>
            <a:r>
              <a:rPr lang="th-TH" altLang="th-TH" dirty="0" smtClean="0">
                <a:latin typeface="Browallia New" pitchFamily="34" charset="-34"/>
                <a:cs typeface="Browallia New" pitchFamily="34" charset="-34"/>
              </a:rPr>
              <a:t>ทดสอบภาระทางไฟฟ้าด้วยโครงข่ายไฟฟ้ากระแสตรงแรงดันต่ำ ที่วิทยาลัยพัฒนาเศรษฐกิจและเทคโนโลยีชุมชน</a:t>
            </a:r>
          </a:p>
          <a:p>
            <a:pPr marL="216347" indent="-216347" algn="thaiDist">
              <a:buAutoNum type="arabicPeriod"/>
            </a:pPr>
            <a:endParaRPr lang="th-TH" altLang="th-TH" dirty="0" smtClean="0">
              <a:latin typeface="Browallia New" pitchFamily="34" charset="-34"/>
              <a:cs typeface="Browallia New" pitchFamily="34" charset="-34"/>
            </a:endParaRPr>
          </a:p>
          <a:p>
            <a:pPr algn="thaiDist"/>
            <a:r>
              <a:rPr lang="th-TH" altLang="th-TH" dirty="0" smtClean="0">
                <a:latin typeface="Browallia New" pitchFamily="34" charset="-34"/>
                <a:cs typeface="Browallia New" pitchFamily="34" charset="-34"/>
              </a:rPr>
              <a:t>2. ดัดแปลงปรับปรุงภาระทางไฟฟ้าต่าง ๆ  ให้สามารถใช้ไฟฟ้ากระแสตรงได้  โดยภาระทางไฟฟ้าที่ระบบเซลล์แสงอาทิตย์ที่พัฒนาขึ้นประกอบด้วย หลอดไฟ ตู้เย็น  เครื่องปรับอากาศ เครื่องทำน้ำร้อน และโทรทัศน์</a:t>
            </a:r>
          </a:p>
          <a:p>
            <a:pPr algn="thaiDist"/>
            <a:endParaRPr lang="en-US" altLang="th-TH" dirty="0" smtClean="0">
              <a:latin typeface="Browallia New" pitchFamily="34" charset="-34"/>
              <a:cs typeface="Browallia New" pitchFamily="34" charset="-34"/>
            </a:endParaRPr>
          </a:p>
          <a:p>
            <a:pPr algn="thaiDist" hangingPunct="1"/>
            <a:r>
              <a:rPr lang="th-TH" altLang="th-TH" dirty="0" smtClean="0">
                <a:latin typeface="Browallia New" pitchFamily="34" charset="-34"/>
                <a:cs typeface="Browallia New" pitchFamily="34" charset="-34"/>
              </a:rPr>
              <a:t>3.</a:t>
            </a:r>
            <a:r>
              <a:rPr lang="th-TH" altLang="th-TH" baseline="0" dirty="0" smtClean="0">
                <a:latin typeface="Browallia New" pitchFamily="34" charset="-34"/>
                <a:cs typeface="Browallia New" pitchFamily="34" charset="-34"/>
              </a:rPr>
              <a:t> </a:t>
            </a:r>
            <a:r>
              <a:rPr lang="th-TH" altLang="th-TH" dirty="0" smtClean="0">
                <a:latin typeface="Browallia New" pitchFamily="34" charset="-34"/>
                <a:cs typeface="Browallia New" pitchFamily="34" charset="-34"/>
              </a:rPr>
              <a:t>ทดสอบสมรรถนะทางด้านเทคนิค ความเสถียรภาพ  และความปลอดภัยของภาระทางไฟฟ้า </a:t>
            </a:r>
            <a:endParaRPr lang="en-US" altLang="th-TH" dirty="0" smtClean="0">
              <a:latin typeface="Browallia New" pitchFamily="34" charset="-34"/>
              <a:cs typeface="Browallia New" pitchFamily="34" charset="-34"/>
            </a:endParaRPr>
          </a:p>
          <a:p>
            <a:endParaRPr lang="th-TH" dirty="0"/>
          </a:p>
        </p:txBody>
      </p:sp>
      <p:sp>
        <p:nvSpPr>
          <p:cNvPr id="4" name="ตัวแทนหมายเลขสไลด์ 3"/>
          <p:cNvSpPr>
            <a:spLocks noGrp="1"/>
          </p:cNvSpPr>
          <p:nvPr>
            <p:ph type="sldNum" sz="quarter" idx="10"/>
          </p:nvPr>
        </p:nvSpPr>
        <p:spPr/>
        <p:txBody>
          <a:bodyPr/>
          <a:lstStyle/>
          <a:p>
            <a:pPr>
              <a:defRPr/>
            </a:pPr>
            <a:fld id="{109450DB-B310-4764-9965-89B02D98FE21}" type="slidenum">
              <a:rPr lang="en-US" smtClean="0"/>
              <a:pPr>
                <a:defRPr/>
              </a:pPr>
              <a:t>17</a:t>
            </a:fld>
            <a:endParaRPr lang="en-US"/>
          </a:p>
        </p:txBody>
      </p:sp>
    </p:spTree>
    <p:extLst>
      <p:ext uri="{BB962C8B-B14F-4D97-AF65-F5344CB8AC3E}">
        <p14:creationId xmlns:p14="http://schemas.microsoft.com/office/powerpoint/2010/main" val="131303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r>
              <a:rPr lang="th-TH" dirty="0" smtClean="0"/>
              <a:t>ภาพนี้แสดงการออกแบบระบบโรงไฟฟ้าที่ติดตั้ง เพื่อทำการทดสอบการไฟฟ้ากระแสตรง</a:t>
            </a:r>
            <a:r>
              <a:rPr lang="th-TH" baseline="0" dirty="0" smtClean="0"/>
              <a:t> 264</a:t>
            </a:r>
            <a:r>
              <a:rPr lang="en-US" baseline="0" dirty="0" smtClean="0"/>
              <a:t>V </a:t>
            </a:r>
            <a:endParaRPr lang="th-TH" baseline="0" dirty="0" smtClean="0"/>
          </a:p>
          <a:p>
            <a:endParaRPr lang="th-TH" baseline="0" dirty="0" smtClean="0"/>
          </a:p>
          <a:p>
            <a:r>
              <a:rPr lang="th-TH" baseline="0" dirty="0" smtClean="0"/>
              <a:t>ซึ่งออกแบบระบบโซล่าเซลล์ให้มีขนาด 25.5 </a:t>
            </a:r>
            <a:r>
              <a:rPr lang="en-US" baseline="0" dirty="0" smtClean="0"/>
              <a:t>kW </a:t>
            </a:r>
            <a:r>
              <a:rPr lang="th-TH" baseline="0" dirty="0" smtClean="0"/>
              <a:t>เป็นแหล่งผลิตไฟฟ้า </a:t>
            </a:r>
          </a:p>
          <a:p>
            <a:endParaRPr lang="th-TH" baseline="0" dirty="0" smtClean="0"/>
          </a:p>
          <a:p>
            <a:r>
              <a:rPr lang="th-TH" baseline="0" dirty="0" err="1" smtClean="0"/>
              <a:t>ชาร์เจอร์</a:t>
            </a:r>
            <a:r>
              <a:rPr lang="th-TH" baseline="0" dirty="0" smtClean="0"/>
              <a:t>เป็นอุปกรณ์ช่วยควบคุมการประจุแบตเตอรี่ส่งถ่ายไฟฟ้าไปยังโหลด</a:t>
            </a:r>
            <a:endParaRPr lang="th-TH" dirty="0"/>
          </a:p>
        </p:txBody>
      </p:sp>
      <p:sp>
        <p:nvSpPr>
          <p:cNvPr id="4" name="ตัวแทนหมายเลขสไลด์ 3"/>
          <p:cNvSpPr>
            <a:spLocks noGrp="1"/>
          </p:cNvSpPr>
          <p:nvPr>
            <p:ph type="sldNum" sz="quarter" idx="10"/>
          </p:nvPr>
        </p:nvSpPr>
        <p:spPr/>
        <p:txBody>
          <a:bodyPr/>
          <a:lstStyle/>
          <a:p>
            <a:pPr>
              <a:defRPr/>
            </a:pPr>
            <a:fld id="{109450DB-B310-4764-9965-89B02D98FE21}" type="slidenum">
              <a:rPr lang="en-US" smtClean="0"/>
              <a:pPr>
                <a:defRPr/>
              </a:pPr>
              <a:t>19</a:t>
            </a:fld>
            <a:endParaRPr lang="en-US"/>
          </a:p>
        </p:txBody>
      </p:sp>
    </p:spTree>
    <p:extLst>
      <p:ext uri="{BB962C8B-B14F-4D97-AF65-F5344CB8AC3E}">
        <p14:creationId xmlns:p14="http://schemas.microsoft.com/office/powerpoint/2010/main" val="3071228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Calibri" charset="0"/>
              </a:rPr>
              <a:t>The</a:t>
            </a:r>
            <a:r>
              <a:rPr lang="en-US" baseline="0" dirty="0" smtClean="0">
                <a:latin typeface="Calibri" charset="0"/>
              </a:rPr>
              <a:t> power cables are underground to each of the building</a:t>
            </a:r>
            <a:endParaRPr lang="en-US" dirty="0">
              <a:latin typeface="Calibri" charset="0"/>
            </a:endParaRPr>
          </a:p>
        </p:txBody>
      </p:sp>
      <p:sp>
        <p:nvSpPr>
          <p:cNvPr id="737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55" indent="-285713" eaLnBrk="0" hangingPunct="0">
              <a:defRPr sz="2400">
                <a:solidFill>
                  <a:schemeClr val="tx1"/>
                </a:solidFill>
                <a:latin typeface="Arial" charset="0"/>
                <a:ea typeface="ＭＳ Ｐゴシック" charset="0"/>
              </a:defRPr>
            </a:lvl2pPr>
            <a:lvl3pPr marL="1142854" indent="-228571" eaLnBrk="0" hangingPunct="0">
              <a:defRPr sz="2400">
                <a:solidFill>
                  <a:schemeClr val="tx1"/>
                </a:solidFill>
                <a:latin typeface="Arial" charset="0"/>
                <a:ea typeface="ＭＳ Ｐゴシック" charset="0"/>
              </a:defRPr>
            </a:lvl3pPr>
            <a:lvl4pPr marL="1599994" indent="-228571" eaLnBrk="0" hangingPunct="0">
              <a:defRPr sz="2400">
                <a:solidFill>
                  <a:schemeClr val="tx1"/>
                </a:solidFill>
                <a:latin typeface="Arial" charset="0"/>
                <a:ea typeface="ＭＳ Ｐゴシック" charset="0"/>
              </a:defRPr>
            </a:lvl4pPr>
            <a:lvl5pPr marL="2057136" indent="-228571" eaLnBrk="0" hangingPunct="0">
              <a:defRPr sz="2400">
                <a:solidFill>
                  <a:schemeClr val="tx1"/>
                </a:solidFill>
                <a:latin typeface="Arial" charset="0"/>
                <a:ea typeface="ＭＳ Ｐゴシック" charset="0"/>
              </a:defRPr>
            </a:lvl5pPr>
            <a:lvl6pPr marL="2514277" indent="-228571" eaLnBrk="0" fontAlgn="base" hangingPunct="0">
              <a:spcBef>
                <a:spcPct val="0"/>
              </a:spcBef>
              <a:spcAft>
                <a:spcPct val="0"/>
              </a:spcAft>
              <a:defRPr sz="2400">
                <a:solidFill>
                  <a:schemeClr val="tx1"/>
                </a:solidFill>
                <a:latin typeface="Arial" charset="0"/>
                <a:ea typeface="ＭＳ Ｐゴシック" charset="0"/>
              </a:defRPr>
            </a:lvl6pPr>
            <a:lvl7pPr marL="2971419" indent="-228571" eaLnBrk="0" fontAlgn="base" hangingPunct="0">
              <a:spcBef>
                <a:spcPct val="0"/>
              </a:spcBef>
              <a:spcAft>
                <a:spcPct val="0"/>
              </a:spcAft>
              <a:defRPr sz="2400">
                <a:solidFill>
                  <a:schemeClr val="tx1"/>
                </a:solidFill>
                <a:latin typeface="Arial" charset="0"/>
                <a:ea typeface="ＭＳ Ｐゴシック" charset="0"/>
              </a:defRPr>
            </a:lvl7pPr>
            <a:lvl8pPr marL="3428560" indent="-228571" eaLnBrk="0" fontAlgn="base" hangingPunct="0">
              <a:spcBef>
                <a:spcPct val="0"/>
              </a:spcBef>
              <a:spcAft>
                <a:spcPct val="0"/>
              </a:spcAft>
              <a:defRPr sz="2400">
                <a:solidFill>
                  <a:schemeClr val="tx1"/>
                </a:solidFill>
                <a:latin typeface="Arial" charset="0"/>
                <a:ea typeface="ＭＳ Ｐゴシック" charset="0"/>
              </a:defRPr>
            </a:lvl8pPr>
            <a:lvl9pPr marL="3885701" indent="-22857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E1D358-29E2-014A-AC16-D89BDA33E325}" type="slidenum">
              <a:rPr lang="th-TH" sz="1200">
                <a:cs typeface="Arial" charset="0"/>
              </a:rPr>
              <a:pPr eaLnBrk="1" hangingPunct="1"/>
              <a:t>20</a:t>
            </a:fld>
            <a:endParaRPr lang="th-TH" sz="1200">
              <a:cs typeface="Arial" charset="0"/>
            </a:endParaRPr>
          </a:p>
        </p:txBody>
      </p:sp>
    </p:spTree>
    <p:extLst>
      <p:ext uri="{BB962C8B-B14F-4D97-AF65-F5344CB8AC3E}">
        <p14:creationId xmlns:p14="http://schemas.microsoft.com/office/powerpoint/2010/main" val="416460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808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Calibri" charset="0"/>
            </a:endParaRPr>
          </a:p>
        </p:txBody>
      </p:sp>
      <p:sp>
        <p:nvSpPr>
          <p:cNvPr id="808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55" indent="-285713" eaLnBrk="0" hangingPunct="0">
              <a:defRPr sz="2400">
                <a:solidFill>
                  <a:schemeClr val="tx1"/>
                </a:solidFill>
                <a:latin typeface="Arial" charset="0"/>
                <a:ea typeface="ＭＳ Ｐゴシック" charset="0"/>
              </a:defRPr>
            </a:lvl2pPr>
            <a:lvl3pPr marL="1142854" indent="-228571" eaLnBrk="0" hangingPunct="0">
              <a:defRPr sz="2400">
                <a:solidFill>
                  <a:schemeClr val="tx1"/>
                </a:solidFill>
                <a:latin typeface="Arial" charset="0"/>
                <a:ea typeface="ＭＳ Ｐゴシック" charset="0"/>
              </a:defRPr>
            </a:lvl3pPr>
            <a:lvl4pPr marL="1599994" indent="-228571" eaLnBrk="0" hangingPunct="0">
              <a:defRPr sz="2400">
                <a:solidFill>
                  <a:schemeClr val="tx1"/>
                </a:solidFill>
                <a:latin typeface="Arial" charset="0"/>
                <a:ea typeface="ＭＳ Ｐゴシック" charset="0"/>
              </a:defRPr>
            </a:lvl4pPr>
            <a:lvl5pPr marL="2057136" indent="-228571" eaLnBrk="0" hangingPunct="0">
              <a:defRPr sz="2400">
                <a:solidFill>
                  <a:schemeClr val="tx1"/>
                </a:solidFill>
                <a:latin typeface="Arial" charset="0"/>
                <a:ea typeface="ＭＳ Ｐゴシック" charset="0"/>
              </a:defRPr>
            </a:lvl5pPr>
            <a:lvl6pPr marL="2514277" indent="-228571" eaLnBrk="0" fontAlgn="base" hangingPunct="0">
              <a:spcBef>
                <a:spcPct val="0"/>
              </a:spcBef>
              <a:spcAft>
                <a:spcPct val="0"/>
              </a:spcAft>
              <a:defRPr sz="2400">
                <a:solidFill>
                  <a:schemeClr val="tx1"/>
                </a:solidFill>
                <a:latin typeface="Arial" charset="0"/>
                <a:ea typeface="ＭＳ Ｐゴシック" charset="0"/>
              </a:defRPr>
            </a:lvl6pPr>
            <a:lvl7pPr marL="2971419" indent="-228571" eaLnBrk="0" fontAlgn="base" hangingPunct="0">
              <a:spcBef>
                <a:spcPct val="0"/>
              </a:spcBef>
              <a:spcAft>
                <a:spcPct val="0"/>
              </a:spcAft>
              <a:defRPr sz="2400">
                <a:solidFill>
                  <a:schemeClr val="tx1"/>
                </a:solidFill>
                <a:latin typeface="Arial" charset="0"/>
                <a:ea typeface="ＭＳ Ｐゴシック" charset="0"/>
              </a:defRPr>
            </a:lvl7pPr>
            <a:lvl8pPr marL="3428560" indent="-228571" eaLnBrk="0" fontAlgn="base" hangingPunct="0">
              <a:spcBef>
                <a:spcPct val="0"/>
              </a:spcBef>
              <a:spcAft>
                <a:spcPct val="0"/>
              </a:spcAft>
              <a:defRPr sz="2400">
                <a:solidFill>
                  <a:schemeClr val="tx1"/>
                </a:solidFill>
                <a:latin typeface="Arial" charset="0"/>
                <a:ea typeface="ＭＳ Ｐゴシック" charset="0"/>
              </a:defRPr>
            </a:lvl8pPr>
            <a:lvl9pPr marL="3885701" indent="-22857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6B612C-361A-5E40-99BD-4F2EB8A0E3BA}" type="slidenum">
              <a:rPr lang="th-TH" sz="1200">
                <a:cs typeface="Arial" charset="0"/>
              </a:rPr>
              <a:pPr eaLnBrk="1" hangingPunct="1"/>
              <a:t>23</a:t>
            </a:fld>
            <a:endParaRPr lang="th-TH" sz="1200">
              <a:cs typeface="Arial" charset="0"/>
            </a:endParaRPr>
          </a:p>
        </p:txBody>
      </p:sp>
    </p:spTree>
    <p:extLst>
      <p:ext uri="{BB962C8B-B14F-4D97-AF65-F5344CB8AC3E}">
        <p14:creationId xmlns:p14="http://schemas.microsoft.com/office/powerpoint/2010/main" val="2502716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ตัวยึดรูปบนภาพนิ่ง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97282" name="ตัวยึดบันทึกย่อ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Calibri" charset="0"/>
                <a:ea typeface="MS PGothic" charset="0"/>
                <a:cs typeface="MS PGothic" charset="0"/>
              </a:rPr>
              <a:t>Each building</a:t>
            </a:r>
            <a:r>
              <a:rPr lang="en-US" baseline="0" dirty="0" smtClean="0">
                <a:latin typeface="Calibri" charset="0"/>
                <a:ea typeface="MS PGothic" charset="0"/>
                <a:cs typeface="MS PGothic" charset="0"/>
              </a:rPr>
              <a:t> has a converter box for the DC conversion.</a:t>
            </a:r>
            <a:endParaRPr lang="th-TH" dirty="0" smtClean="0">
              <a:latin typeface="Calibri" charset="0"/>
              <a:ea typeface="MS PGothic" charset="0"/>
              <a:cs typeface="MS PGothic" charset="0"/>
            </a:endParaRPr>
          </a:p>
          <a:p>
            <a:endParaRPr lang="th-TH" dirty="0">
              <a:latin typeface="Calibri" charset="0"/>
              <a:ea typeface="MS PGothic" charset="0"/>
              <a:cs typeface="MS PGothic" charset="0"/>
            </a:endParaRPr>
          </a:p>
        </p:txBody>
      </p:sp>
      <p:sp>
        <p:nvSpPr>
          <p:cNvPr id="97283" name="ตัวยึดหมายเลขภาพนิ่ง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55" indent="-285713" eaLnBrk="0" hangingPunct="0">
              <a:defRPr sz="2400">
                <a:solidFill>
                  <a:schemeClr val="tx1"/>
                </a:solidFill>
                <a:latin typeface="Arial" charset="0"/>
                <a:ea typeface="ＭＳ Ｐゴシック" charset="0"/>
              </a:defRPr>
            </a:lvl2pPr>
            <a:lvl3pPr marL="1142854" indent="-228571" eaLnBrk="0" hangingPunct="0">
              <a:defRPr sz="2400">
                <a:solidFill>
                  <a:schemeClr val="tx1"/>
                </a:solidFill>
                <a:latin typeface="Arial" charset="0"/>
                <a:ea typeface="ＭＳ Ｐゴシック" charset="0"/>
              </a:defRPr>
            </a:lvl3pPr>
            <a:lvl4pPr marL="1599994" indent="-228571" eaLnBrk="0" hangingPunct="0">
              <a:defRPr sz="2400">
                <a:solidFill>
                  <a:schemeClr val="tx1"/>
                </a:solidFill>
                <a:latin typeface="Arial" charset="0"/>
                <a:ea typeface="ＭＳ Ｐゴシック" charset="0"/>
              </a:defRPr>
            </a:lvl4pPr>
            <a:lvl5pPr marL="2057136" indent="-228571" eaLnBrk="0" hangingPunct="0">
              <a:defRPr sz="2400">
                <a:solidFill>
                  <a:schemeClr val="tx1"/>
                </a:solidFill>
                <a:latin typeface="Arial" charset="0"/>
                <a:ea typeface="ＭＳ Ｐゴシック" charset="0"/>
              </a:defRPr>
            </a:lvl5pPr>
            <a:lvl6pPr marL="2514277" indent="-228571" eaLnBrk="0" fontAlgn="base" hangingPunct="0">
              <a:spcBef>
                <a:spcPct val="0"/>
              </a:spcBef>
              <a:spcAft>
                <a:spcPct val="0"/>
              </a:spcAft>
              <a:defRPr sz="2400">
                <a:solidFill>
                  <a:schemeClr val="tx1"/>
                </a:solidFill>
                <a:latin typeface="Arial" charset="0"/>
                <a:ea typeface="ＭＳ Ｐゴシック" charset="0"/>
              </a:defRPr>
            </a:lvl6pPr>
            <a:lvl7pPr marL="2971419" indent="-228571" eaLnBrk="0" fontAlgn="base" hangingPunct="0">
              <a:spcBef>
                <a:spcPct val="0"/>
              </a:spcBef>
              <a:spcAft>
                <a:spcPct val="0"/>
              </a:spcAft>
              <a:defRPr sz="2400">
                <a:solidFill>
                  <a:schemeClr val="tx1"/>
                </a:solidFill>
                <a:latin typeface="Arial" charset="0"/>
                <a:ea typeface="ＭＳ Ｐゴシック" charset="0"/>
              </a:defRPr>
            </a:lvl7pPr>
            <a:lvl8pPr marL="3428560" indent="-228571" eaLnBrk="0" fontAlgn="base" hangingPunct="0">
              <a:spcBef>
                <a:spcPct val="0"/>
              </a:spcBef>
              <a:spcAft>
                <a:spcPct val="0"/>
              </a:spcAft>
              <a:defRPr sz="2400">
                <a:solidFill>
                  <a:schemeClr val="tx1"/>
                </a:solidFill>
                <a:latin typeface="Arial" charset="0"/>
                <a:ea typeface="ＭＳ Ｐゴシック" charset="0"/>
              </a:defRPr>
            </a:lvl8pPr>
            <a:lvl9pPr marL="3885701" indent="-22857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E3767E-568B-894A-9803-2518197BD7C7}" type="slidenum">
              <a:rPr lang="th-TH" sz="1200">
                <a:ea typeface="MS PGothic" charset="0"/>
                <a:cs typeface="MS PGothic" charset="0"/>
              </a:rPr>
              <a:pPr eaLnBrk="1" hangingPunct="1"/>
              <a:t>25</a:t>
            </a:fld>
            <a:endParaRPr lang="th-TH" sz="1200">
              <a:ea typeface="MS PGothic" charset="0"/>
              <a:cs typeface="MS PGothic" charset="0"/>
            </a:endParaRPr>
          </a:p>
        </p:txBody>
      </p:sp>
    </p:spTree>
    <p:extLst>
      <p:ext uri="{BB962C8B-B14F-4D97-AF65-F5344CB8AC3E}">
        <p14:creationId xmlns:p14="http://schemas.microsoft.com/office/powerpoint/2010/main" val="1531551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house is from EPS foam.</a:t>
            </a:r>
            <a:r>
              <a:rPr lang="en-US" baseline="0" dirty="0" smtClean="0"/>
              <a:t>  All the interior is made out of foam as well.</a:t>
            </a:r>
            <a:endParaRPr lang="en-US" dirty="0"/>
          </a:p>
        </p:txBody>
      </p:sp>
      <p:sp>
        <p:nvSpPr>
          <p:cNvPr id="4" name="Slide Number Placeholder 3"/>
          <p:cNvSpPr>
            <a:spLocks noGrp="1"/>
          </p:cNvSpPr>
          <p:nvPr>
            <p:ph type="sldNum" sz="quarter" idx="10"/>
          </p:nvPr>
        </p:nvSpPr>
        <p:spPr/>
        <p:txBody>
          <a:bodyPr/>
          <a:lstStyle/>
          <a:p>
            <a:pPr>
              <a:defRPr/>
            </a:pPr>
            <a:fld id="{4B16D3D4-905D-764A-AF9E-BC5F490F476A}" type="slidenum">
              <a:rPr lang="th-TH" smtClean="0"/>
              <a:pPr>
                <a:defRPr/>
              </a:pPr>
              <a:t>27</a:t>
            </a:fld>
            <a:endParaRPr lang="th-TH"/>
          </a:p>
        </p:txBody>
      </p:sp>
    </p:spTree>
    <p:extLst>
      <p:ext uri="{BB962C8B-B14F-4D97-AF65-F5344CB8AC3E}">
        <p14:creationId xmlns:p14="http://schemas.microsoft.com/office/powerpoint/2010/main" val="191034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425"/>
            <a:ext cx="7772400" cy="1470025"/>
          </a:xfrm>
        </p:spPr>
        <p:txBody>
          <a:bodyPr/>
          <a:lstStyle/>
          <a:p>
            <a:r>
              <a:rPr lang="th-TH" smtClean="0"/>
              <a:t>คลิกเพื่อแก้ไขลักษณะชื่อเรื่องต้นแบบ</a:t>
            </a:r>
            <a:endParaRPr lang="th-TH"/>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h-TH" smtClean="0"/>
              <a:t>คลิกเพื่อแก้ไขลักษณะชื่อเรื่องรองต้นแบบ</a:t>
            </a:r>
            <a:endParaRPr lang="th-TH"/>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98FCD55-5B68-D647-88FA-0EC4EDF8893E}" type="slidenum">
              <a:rPr lang="en-US"/>
              <a:pPr>
                <a:defRPr/>
              </a:pPr>
              <a:t>‹#›</a:t>
            </a:fld>
            <a:endParaRPr lang="en-US"/>
          </a:p>
        </p:txBody>
      </p:sp>
    </p:spTree>
    <p:extLst>
      <p:ext uri="{BB962C8B-B14F-4D97-AF65-F5344CB8AC3E}">
        <p14:creationId xmlns:p14="http://schemas.microsoft.com/office/powerpoint/2010/main" val="773531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7230641A-B5F1-B04E-9071-078B6819BF46}" type="slidenum">
              <a:rPr lang="en-US"/>
              <a:pPr>
                <a:defRPr/>
              </a:pPr>
              <a:t>‹#›</a:t>
            </a:fld>
            <a:endParaRPr lang="en-US"/>
          </a:p>
        </p:txBody>
      </p:sp>
    </p:spTree>
    <p:extLst>
      <p:ext uri="{BB962C8B-B14F-4D97-AF65-F5344CB8AC3E}">
        <p14:creationId xmlns:p14="http://schemas.microsoft.com/office/powerpoint/2010/main" val="4262699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38"/>
            <a:ext cx="2057400" cy="5851525"/>
          </a:xfrm>
        </p:spPr>
        <p:txBody>
          <a:bodyPr vert="eaVert"/>
          <a:lstStyle/>
          <a:p>
            <a:r>
              <a:rPr lang="th-TH" smtClean="0"/>
              <a:t>คลิกเพื่อแก้ไขลักษณะชื่อเรื่องต้นแบบ</a:t>
            </a:r>
            <a:endParaRPr lang="th-TH"/>
          </a:p>
        </p:txBody>
      </p:sp>
      <p:sp>
        <p:nvSpPr>
          <p:cNvPr id="3" name="ตัวยึดข้อความแนวตั้ง 2"/>
          <p:cNvSpPr>
            <a:spLocks noGrp="1"/>
          </p:cNvSpPr>
          <p:nvPr>
            <p:ph type="body" orient="vert" idx="1"/>
          </p:nvPr>
        </p:nvSpPr>
        <p:spPr>
          <a:xfrm>
            <a:off x="457200" y="274638"/>
            <a:ext cx="6019800" cy="5851525"/>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C249051-5FBB-D84C-84FB-4085563583CA}" type="slidenum">
              <a:rPr lang="en-US"/>
              <a:pPr>
                <a:defRPr/>
              </a:pPr>
              <a:t>‹#›</a:t>
            </a:fld>
            <a:endParaRPr lang="en-US"/>
          </a:p>
        </p:txBody>
      </p:sp>
    </p:spTree>
    <p:extLst>
      <p:ext uri="{BB962C8B-B14F-4D97-AF65-F5344CB8AC3E}">
        <p14:creationId xmlns:p14="http://schemas.microsoft.com/office/powerpoint/2010/main" val="3769814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5593B5EE-3BC9-C442-A8D9-876C7D0786F7}" type="slidenum">
              <a:rPr lang="en-US"/>
              <a:pPr>
                <a:defRPr/>
              </a:pPr>
              <a:t>‹#›</a:t>
            </a:fld>
            <a:endParaRPr lang="th-TH"/>
          </a:p>
        </p:txBody>
      </p:sp>
    </p:spTree>
    <p:extLst>
      <p:ext uri="{BB962C8B-B14F-4D97-AF65-F5344CB8AC3E}">
        <p14:creationId xmlns:p14="http://schemas.microsoft.com/office/powerpoint/2010/main" val="947007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E48CCEEB-9B59-9F40-845E-040606D42949}" type="slidenum">
              <a:rPr lang="en-US"/>
              <a:pPr>
                <a:defRPr/>
              </a:pPr>
              <a:t>‹#›</a:t>
            </a:fld>
            <a:endParaRPr lang="th-TH"/>
          </a:p>
        </p:txBody>
      </p:sp>
    </p:spTree>
    <p:extLst>
      <p:ext uri="{BB962C8B-B14F-4D97-AF65-F5344CB8AC3E}">
        <p14:creationId xmlns:p14="http://schemas.microsoft.com/office/powerpoint/2010/main" val="1596218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4B9E697F-DEB4-A543-8858-612172896A87}" type="slidenum">
              <a:rPr lang="en-US"/>
              <a:pPr>
                <a:defRPr/>
              </a:pPr>
              <a:t>‹#›</a:t>
            </a:fld>
            <a:endParaRPr lang="th-TH"/>
          </a:p>
        </p:txBody>
      </p:sp>
    </p:spTree>
    <p:extLst>
      <p:ext uri="{BB962C8B-B14F-4D97-AF65-F5344CB8AC3E}">
        <p14:creationId xmlns:p14="http://schemas.microsoft.com/office/powerpoint/2010/main" val="3276078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732E7F01-D1E2-B94B-A776-0BC861AB5C07}" type="slidenum">
              <a:rPr lang="en-US"/>
              <a:pPr>
                <a:defRPr/>
              </a:pPr>
              <a:t>‹#›</a:t>
            </a:fld>
            <a:endParaRPr lang="th-TH"/>
          </a:p>
        </p:txBody>
      </p:sp>
    </p:spTree>
    <p:extLst>
      <p:ext uri="{BB962C8B-B14F-4D97-AF65-F5344CB8AC3E}">
        <p14:creationId xmlns:p14="http://schemas.microsoft.com/office/powerpoint/2010/main" val="4290989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th-TH"/>
          </a:p>
        </p:txBody>
      </p:sp>
      <p:sp>
        <p:nvSpPr>
          <p:cNvPr id="8" name="Rectangle 5"/>
          <p:cNvSpPr>
            <a:spLocks noGrp="1" noChangeArrowheads="1"/>
          </p:cNvSpPr>
          <p:nvPr>
            <p:ph type="ftr" sz="quarter" idx="11"/>
          </p:nvPr>
        </p:nvSpPr>
        <p:spPr>
          <a:ln/>
        </p:spPr>
        <p:txBody>
          <a:bodyPr/>
          <a:lstStyle>
            <a:lvl1pPr>
              <a:defRPr/>
            </a:lvl1pPr>
          </a:lstStyle>
          <a:p>
            <a:pPr>
              <a:defRPr/>
            </a:pPr>
            <a:endParaRPr lang="th-TH"/>
          </a:p>
        </p:txBody>
      </p:sp>
      <p:sp>
        <p:nvSpPr>
          <p:cNvPr id="9" name="Rectangle 6"/>
          <p:cNvSpPr>
            <a:spLocks noGrp="1" noChangeArrowheads="1"/>
          </p:cNvSpPr>
          <p:nvPr>
            <p:ph type="sldNum" sz="quarter" idx="12"/>
          </p:nvPr>
        </p:nvSpPr>
        <p:spPr>
          <a:ln/>
        </p:spPr>
        <p:txBody>
          <a:bodyPr/>
          <a:lstStyle>
            <a:lvl1pPr>
              <a:defRPr/>
            </a:lvl1pPr>
          </a:lstStyle>
          <a:p>
            <a:pPr>
              <a:defRPr/>
            </a:pPr>
            <a:fld id="{915BC6E2-09C8-2D44-BE85-875CB5B13EC0}" type="slidenum">
              <a:rPr lang="en-US"/>
              <a:pPr>
                <a:defRPr/>
              </a:pPr>
              <a:t>‹#›</a:t>
            </a:fld>
            <a:endParaRPr lang="th-TH"/>
          </a:p>
        </p:txBody>
      </p:sp>
    </p:spTree>
    <p:extLst>
      <p:ext uri="{BB962C8B-B14F-4D97-AF65-F5344CB8AC3E}">
        <p14:creationId xmlns:p14="http://schemas.microsoft.com/office/powerpoint/2010/main" val="804784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3351A386-D172-EC40-9445-B0ADFBB4104D}" type="slidenum">
              <a:rPr lang="en-US"/>
              <a:pPr>
                <a:defRPr/>
              </a:pPr>
              <a:t>‹#›</a:t>
            </a:fld>
            <a:endParaRPr lang="th-TH"/>
          </a:p>
        </p:txBody>
      </p:sp>
    </p:spTree>
    <p:extLst>
      <p:ext uri="{BB962C8B-B14F-4D97-AF65-F5344CB8AC3E}">
        <p14:creationId xmlns:p14="http://schemas.microsoft.com/office/powerpoint/2010/main" val="3778250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h-TH"/>
          </a:p>
        </p:txBody>
      </p:sp>
      <p:sp>
        <p:nvSpPr>
          <p:cNvPr id="3" name="Rectangle 5"/>
          <p:cNvSpPr>
            <a:spLocks noGrp="1" noChangeArrowheads="1"/>
          </p:cNvSpPr>
          <p:nvPr>
            <p:ph type="ftr" sz="quarter" idx="11"/>
          </p:nvPr>
        </p:nvSpPr>
        <p:spPr>
          <a:ln/>
        </p:spPr>
        <p:txBody>
          <a:bodyPr/>
          <a:lstStyle>
            <a:lvl1pPr>
              <a:defRPr/>
            </a:lvl1pPr>
          </a:lstStyle>
          <a:p>
            <a:pPr>
              <a:defRPr/>
            </a:pPr>
            <a:endParaRPr lang="th-TH"/>
          </a:p>
        </p:txBody>
      </p:sp>
      <p:sp>
        <p:nvSpPr>
          <p:cNvPr id="4" name="Rectangle 6"/>
          <p:cNvSpPr>
            <a:spLocks noGrp="1" noChangeArrowheads="1"/>
          </p:cNvSpPr>
          <p:nvPr>
            <p:ph type="sldNum" sz="quarter" idx="12"/>
          </p:nvPr>
        </p:nvSpPr>
        <p:spPr>
          <a:ln/>
        </p:spPr>
        <p:txBody>
          <a:bodyPr/>
          <a:lstStyle>
            <a:lvl1pPr>
              <a:defRPr/>
            </a:lvl1pPr>
          </a:lstStyle>
          <a:p>
            <a:pPr>
              <a:defRPr/>
            </a:pPr>
            <a:fld id="{8DD900A9-06D2-444F-ABEA-D76274C56876}" type="slidenum">
              <a:rPr lang="en-US"/>
              <a:pPr>
                <a:defRPr/>
              </a:pPr>
              <a:t>‹#›</a:t>
            </a:fld>
            <a:endParaRPr lang="th-TH"/>
          </a:p>
        </p:txBody>
      </p:sp>
    </p:spTree>
    <p:extLst>
      <p:ext uri="{BB962C8B-B14F-4D97-AF65-F5344CB8AC3E}">
        <p14:creationId xmlns:p14="http://schemas.microsoft.com/office/powerpoint/2010/main" val="2448790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5A9B045C-D78F-C14F-A566-781CAE1D5697}" type="slidenum">
              <a:rPr lang="en-US"/>
              <a:pPr>
                <a:defRPr/>
              </a:pPr>
              <a:t>‹#›</a:t>
            </a:fld>
            <a:endParaRPr lang="th-TH"/>
          </a:p>
        </p:txBody>
      </p:sp>
    </p:spTree>
    <p:extLst>
      <p:ext uri="{BB962C8B-B14F-4D97-AF65-F5344CB8AC3E}">
        <p14:creationId xmlns:p14="http://schemas.microsoft.com/office/powerpoint/2010/main" val="1658897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187325" y="115888"/>
            <a:ext cx="2152650" cy="919162"/>
            <a:chOff x="295" y="188"/>
            <a:chExt cx="1356" cy="579"/>
          </a:xfrm>
        </p:grpSpPr>
        <p:sp>
          <p:nvSpPr>
            <p:cNvPr id="5" name="Text Box 3"/>
            <p:cNvSpPr txBox="1">
              <a:spLocks noChangeArrowheads="1"/>
            </p:cNvSpPr>
            <p:nvPr/>
          </p:nvSpPr>
          <p:spPr bwMode="auto">
            <a:xfrm>
              <a:off x="1023" y="367"/>
              <a:ext cx="628" cy="365"/>
            </a:xfrm>
            <a:prstGeom prst="rect">
              <a:avLst/>
            </a:prstGeom>
            <a:noFill/>
            <a:ln>
              <a:noFill/>
            </a:ln>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defRPr/>
              </a:pPr>
              <a:r>
                <a:rPr lang="en-US" sz="3200" b="1" dirty="0" smtClean="0">
                  <a:solidFill>
                    <a:schemeClr val="bg1"/>
                  </a:solidFill>
                  <a:ea typeface="+mn-ea"/>
                </a:rPr>
                <a:t>CET</a:t>
              </a:r>
              <a:endParaRPr lang="th-TH" sz="3200" b="1" dirty="0" smtClean="0">
                <a:solidFill>
                  <a:schemeClr val="bg1"/>
                </a:solidFill>
                <a:ea typeface="+mn-ea"/>
              </a:endParaRPr>
            </a:p>
          </p:txBody>
        </p:sp>
        <p:sp>
          <p:nvSpPr>
            <p:cNvPr id="6" name="Text Box 4"/>
            <p:cNvSpPr txBox="1">
              <a:spLocks noChangeArrowheads="1"/>
            </p:cNvSpPr>
            <p:nvPr/>
          </p:nvSpPr>
          <p:spPr bwMode="auto">
            <a:xfrm>
              <a:off x="867" y="191"/>
              <a:ext cx="260" cy="576"/>
            </a:xfrm>
            <a:prstGeom prst="rect">
              <a:avLst/>
            </a:prstGeom>
            <a:noFill/>
            <a:ln>
              <a:noFill/>
            </a:ln>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defRPr/>
              </a:pPr>
              <a:r>
                <a:rPr lang="en-US" sz="5400" dirty="0" err="1" smtClean="0">
                  <a:solidFill>
                    <a:srgbClr val="FF8001"/>
                  </a:solidFill>
                  <a:latin typeface="Arial Black" pitchFamily="34" charset="0"/>
                  <a:ea typeface="+mn-ea"/>
                </a:rPr>
                <a:t>i</a:t>
              </a:r>
              <a:endParaRPr lang="th-TH" sz="5400" dirty="0" smtClean="0">
                <a:solidFill>
                  <a:srgbClr val="FF8001"/>
                </a:solidFill>
                <a:latin typeface="Arial Black" pitchFamily="34" charset="0"/>
                <a:ea typeface="+mn-ea"/>
              </a:endParaRPr>
            </a:p>
          </p:txBody>
        </p:sp>
        <p:sp>
          <p:nvSpPr>
            <p:cNvPr id="7" name="Text Box 5"/>
            <p:cNvSpPr txBox="1">
              <a:spLocks noChangeArrowheads="1"/>
            </p:cNvSpPr>
            <p:nvPr/>
          </p:nvSpPr>
          <p:spPr bwMode="auto">
            <a:xfrm>
              <a:off x="295" y="188"/>
              <a:ext cx="408" cy="576"/>
            </a:xfrm>
            <a:prstGeom prst="rect">
              <a:avLst/>
            </a:prstGeom>
            <a:noFill/>
            <a:ln>
              <a:noFill/>
            </a:ln>
            <a:extLst/>
          </p:spPr>
          <p:txBody>
            <a:bodyPr>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defRPr/>
              </a:pPr>
              <a:r>
                <a:rPr lang="en-US" sz="5400" dirty="0" smtClean="0">
                  <a:solidFill>
                    <a:srgbClr val="FF8001"/>
                  </a:solidFill>
                  <a:latin typeface="Arial Black" pitchFamily="34" charset="0"/>
                  <a:ea typeface="+mn-ea"/>
                </a:rPr>
                <a:t>a</a:t>
              </a:r>
              <a:endParaRPr lang="th-TH" sz="5400" dirty="0" smtClean="0">
                <a:solidFill>
                  <a:srgbClr val="FF8001"/>
                </a:solidFill>
                <a:latin typeface="Arial Black" pitchFamily="34" charset="0"/>
                <a:ea typeface="+mn-ea"/>
              </a:endParaRPr>
            </a:p>
          </p:txBody>
        </p:sp>
        <p:sp>
          <p:nvSpPr>
            <p:cNvPr id="8" name="Text Box 6"/>
            <p:cNvSpPr txBox="1">
              <a:spLocks noChangeArrowheads="1"/>
            </p:cNvSpPr>
            <p:nvPr/>
          </p:nvSpPr>
          <p:spPr bwMode="auto">
            <a:xfrm>
              <a:off x="583" y="191"/>
              <a:ext cx="408" cy="576"/>
            </a:xfrm>
            <a:prstGeom prst="rect">
              <a:avLst/>
            </a:prstGeom>
            <a:noFill/>
            <a:ln>
              <a:noFill/>
            </a:ln>
            <a:extLst/>
          </p:spPr>
          <p:txBody>
            <a:bodyPr>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defRPr/>
              </a:pPr>
              <a:r>
                <a:rPr lang="en-US" sz="5400" smtClean="0">
                  <a:solidFill>
                    <a:srgbClr val="FF8001"/>
                  </a:solidFill>
                  <a:latin typeface="Arial Black" pitchFamily="34" charset="0"/>
                  <a:ea typeface="+mn-ea"/>
                </a:rPr>
                <a:t>d</a:t>
              </a:r>
              <a:endParaRPr lang="th-TH" sz="5400" smtClean="0">
                <a:solidFill>
                  <a:srgbClr val="FF8001"/>
                </a:solidFill>
                <a:latin typeface="Arial Black" pitchFamily="34" charset="0"/>
                <a:ea typeface="+mn-ea"/>
              </a:endParaRPr>
            </a:p>
          </p:txBody>
        </p:sp>
      </p:grpSp>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เนื้อหา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9"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10"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11"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F5CE9869-6A95-5040-BE92-64C28F9D14D7}" type="slidenum">
              <a:rPr lang="en-US"/>
              <a:pPr>
                <a:defRPr/>
              </a:pPr>
              <a:t>‹#›</a:t>
            </a:fld>
            <a:endParaRPr lang="en-US"/>
          </a:p>
        </p:txBody>
      </p:sp>
    </p:spTree>
    <p:extLst>
      <p:ext uri="{BB962C8B-B14F-4D97-AF65-F5344CB8AC3E}">
        <p14:creationId xmlns:p14="http://schemas.microsoft.com/office/powerpoint/2010/main" val="1268100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9A91821F-B628-6E44-BBC6-1A976BA3F0F9}" type="slidenum">
              <a:rPr lang="en-US"/>
              <a:pPr>
                <a:defRPr/>
              </a:pPr>
              <a:t>‹#›</a:t>
            </a:fld>
            <a:endParaRPr lang="th-TH"/>
          </a:p>
        </p:txBody>
      </p:sp>
    </p:spTree>
    <p:extLst>
      <p:ext uri="{BB962C8B-B14F-4D97-AF65-F5344CB8AC3E}">
        <p14:creationId xmlns:p14="http://schemas.microsoft.com/office/powerpoint/2010/main" val="1365217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2B0E393C-5918-404D-AD4C-E99B44FF0FD7}" type="slidenum">
              <a:rPr lang="en-US"/>
              <a:pPr>
                <a:defRPr/>
              </a:pPr>
              <a:t>‹#›</a:t>
            </a:fld>
            <a:endParaRPr lang="th-TH"/>
          </a:p>
        </p:txBody>
      </p:sp>
    </p:spTree>
    <p:extLst>
      <p:ext uri="{BB962C8B-B14F-4D97-AF65-F5344CB8AC3E}">
        <p14:creationId xmlns:p14="http://schemas.microsoft.com/office/powerpoint/2010/main" val="558433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CE22989B-EA85-4E4B-B896-3617D6D87D76}" type="slidenum">
              <a:rPr lang="en-US"/>
              <a:pPr>
                <a:defRPr/>
              </a:pPr>
              <a:t>‹#›</a:t>
            </a:fld>
            <a:endParaRPr lang="th-TH"/>
          </a:p>
        </p:txBody>
      </p:sp>
    </p:spTree>
    <p:extLst>
      <p:ext uri="{BB962C8B-B14F-4D97-AF65-F5344CB8AC3E}">
        <p14:creationId xmlns:p14="http://schemas.microsoft.com/office/powerpoint/2010/main" val="4044570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26A21134-227B-DC4F-819B-F82495A129EE}" type="slidenum">
              <a:rPr lang="en-US"/>
              <a:pPr>
                <a:defRPr/>
              </a:pPr>
              <a:t>‹#›</a:t>
            </a:fld>
            <a:endParaRPr lang="th-TH"/>
          </a:p>
        </p:txBody>
      </p:sp>
    </p:spTree>
    <p:extLst>
      <p:ext uri="{BB962C8B-B14F-4D97-AF65-F5344CB8AC3E}">
        <p14:creationId xmlns:p14="http://schemas.microsoft.com/office/powerpoint/2010/main" val="1386676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E7B13181-9AB7-654D-AC57-86D080ECECF9}" type="slidenum">
              <a:rPr lang="en-US"/>
              <a:pPr>
                <a:defRPr/>
              </a:pPr>
              <a:t>‹#›</a:t>
            </a:fld>
            <a:endParaRPr lang="th-TH"/>
          </a:p>
        </p:txBody>
      </p:sp>
    </p:spTree>
    <p:extLst>
      <p:ext uri="{BB962C8B-B14F-4D97-AF65-F5344CB8AC3E}">
        <p14:creationId xmlns:p14="http://schemas.microsoft.com/office/powerpoint/2010/main" val="3675933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00232" y="233664"/>
            <a:ext cx="6686568" cy="446414"/>
          </a:xfrm>
        </p:spPr>
        <p:txBody>
          <a:bodyPr/>
          <a:lstStyle/>
          <a:p>
            <a:r>
              <a:rPr lang="en-US" dirty="0" smtClean="0"/>
              <a:t>Click to edit Master title</a:t>
            </a:r>
            <a:endParaRPr lang="th-TH" dirty="0"/>
          </a:p>
        </p:txBody>
      </p:sp>
      <p:pic>
        <p:nvPicPr>
          <p:cNvPr id="8"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79512" y="247876"/>
            <a:ext cx="1188000" cy="4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userDrawn="1"/>
        </p:nvGrpSpPr>
        <p:grpSpPr>
          <a:xfrm>
            <a:off x="143608" y="764704"/>
            <a:ext cx="8868508" cy="20637"/>
            <a:chOff x="143608" y="764704"/>
            <a:chExt cx="8868508" cy="20637"/>
          </a:xfrm>
        </p:grpSpPr>
        <p:cxnSp>
          <p:nvCxnSpPr>
            <p:cNvPr id="10" name="Straight Connector 9"/>
            <p:cNvCxnSpPr/>
            <p:nvPr userDrawn="1"/>
          </p:nvCxnSpPr>
          <p:spPr bwMode="auto">
            <a:xfrm>
              <a:off x="143608" y="764704"/>
              <a:ext cx="88685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143608" y="785341"/>
              <a:ext cx="8868508" cy="0"/>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440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xfrm>
            <a:off x="457200" y="6381750"/>
            <a:ext cx="2133600" cy="476250"/>
          </a:xfrm>
          <a:ln/>
        </p:spPr>
        <p:txBody>
          <a:bodyPr/>
          <a:lstStyle>
            <a:lvl1pPr>
              <a:defRPr/>
            </a:lvl1pPr>
          </a:lstStyle>
          <a:p>
            <a:pPr>
              <a:defRPr/>
            </a:pPr>
            <a:endParaRPr lang="en-US" dirty="0">
              <a:solidFill>
                <a:srgbClr val="000000"/>
              </a:solidFill>
            </a:endParaRPr>
          </a:p>
        </p:txBody>
      </p:sp>
      <p:sp>
        <p:nvSpPr>
          <p:cNvPr id="5" name="Rectangle 7"/>
          <p:cNvSpPr>
            <a:spLocks noGrp="1" noChangeArrowheads="1"/>
          </p:cNvSpPr>
          <p:nvPr>
            <p:ph type="ftr" sz="quarter" idx="11"/>
          </p:nvPr>
        </p:nvSpPr>
        <p:spPr>
          <a:xfrm>
            <a:off x="3124200" y="6381750"/>
            <a:ext cx="2895600" cy="476250"/>
          </a:xfrm>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xfrm>
            <a:off x="6553200" y="6381750"/>
            <a:ext cx="2133600" cy="476250"/>
          </a:xfrm>
          <a:ln/>
        </p:spPr>
        <p:txBody>
          <a:bodyPr/>
          <a:lstStyle>
            <a:lvl1pPr>
              <a:defRPr/>
            </a:lvl1pPr>
          </a:lstStyle>
          <a:p>
            <a:pPr>
              <a:defRPr/>
            </a:pPr>
            <a:fld id="{93826419-D785-40DF-B8D5-C73C306BA5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670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7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lvl1pPr>
            <a:lvl2pPr>
              <a:defRPr sz="28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3532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4999D29-7ADB-4C03-A729-4F7672645D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450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76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445B8C1-AA3F-49A8-901B-78705E4FC8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21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00"/>
            <a:ext cx="7772400" cy="1362075"/>
          </a:xfrm>
        </p:spPr>
        <p:txBody>
          <a:bodyPr anchor="t"/>
          <a:lstStyle>
            <a:lvl1pPr algn="l">
              <a:defRPr sz="4000" b="1" cap="all"/>
            </a:lvl1p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h-TH" smtClean="0"/>
              <a:t>คลิกเพื่อแก้ไขลักษณะของข้อความต้นแบบ</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5FC47099-6F13-7549-9DBA-09D74934E837}" type="slidenum">
              <a:rPr lang="en-US"/>
              <a:pPr>
                <a:defRPr/>
              </a:pPr>
              <a:t>‹#›</a:t>
            </a:fld>
            <a:endParaRPr lang="en-US"/>
          </a:p>
        </p:txBody>
      </p:sp>
    </p:spTree>
    <p:extLst>
      <p:ext uri="{BB962C8B-B14F-4D97-AF65-F5344CB8AC3E}">
        <p14:creationId xmlns:p14="http://schemas.microsoft.com/office/powerpoint/2010/main" val="289371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76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69FD09F3-CE5B-4C7C-B7CA-A82361FBC8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011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7600" cy="1143000"/>
          </a:xfrm>
        </p:spPr>
        <p:txBody>
          <a:bodyPr/>
          <a:lstStyle/>
          <a:p>
            <a:r>
              <a:rPr lang="en-US" smtClean="0"/>
              <a:t>Click to edit Master title style</a:t>
            </a:r>
            <a:endParaRPr lang="en-US" dirty="0"/>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EB8DAB13-8156-49CA-AD0C-75C0A33243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6227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797405DC-134E-45BC-911C-83C6E975D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369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DA6AA58-C038-433A-A34D-49B6A9B38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705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6FE7ADD-84B9-40D4-9961-0934A6E5F0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0703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0060000-F19F-4D12-B8D4-6CB5DD15C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9475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64CE407-0632-4D3F-88A5-6CF56E9D43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3827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670F368E-B518-184C-AA0D-9A975101C8C5}" type="slidenum">
              <a:rPr lang="en-US"/>
              <a:pPr>
                <a:defRPr/>
              </a:pPr>
              <a:t>‹#›</a:t>
            </a:fld>
            <a:endParaRPr lang="th-TH"/>
          </a:p>
        </p:txBody>
      </p:sp>
    </p:spTree>
    <p:extLst>
      <p:ext uri="{BB962C8B-B14F-4D97-AF65-F5344CB8AC3E}">
        <p14:creationId xmlns:p14="http://schemas.microsoft.com/office/powerpoint/2010/main" val="3259640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rgbClr val="FFFF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AA31BEDC-0F1B-7642-9FD5-DD30C711458C}" type="slidenum">
              <a:rPr lang="en-US"/>
              <a:pPr>
                <a:defRPr/>
              </a:pPr>
              <a:t>‹#›</a:t>
            </a:fld>
            <a:endParaRPr lang="th-TH"/>
          </a:p>
        </p:txBody>
      </p:sp>
    </p:spTree>
    <p:extLst>
      <p:ext uri="{BB962C8B-B14F-4D97-AF65-F5344CB8AC3E}">
        <p14:creationId xmlns:p14="http://schemas.microsoft.com/office/powerpoint/2010/main" val="2554376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6E59744B-1B44-2D4E-95F6-966C0672B48B}" type="slidenum">
              <a:rPr lang="en-US"/>
              <a:pPr>
                <a:defRPr/>
              </a:pPr>
              <a:t>‹#›</a:t>
            </a:fld>
            <a:endParaRPr lang="th-TH"/>
          </a:p>
        </p:txBody>
      </p:sp>
    </p:spTree>
    <p:extLst>
      <p:ext uri="{BB962C8B-B14F-4D97-AF65-F5344CB8AC3E}">
        <p14:creationId xmlns:p14="http://schemas.microsoft.com/office/powerpoint/2010/main" val="1720367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เนื้อหา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เนื้อหา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4F233D3-CC71-AA4F-BE4D-E7EF800B1E82}" type="slidenum">
              <a:rPr lang="en-US"/>
              <a:pPr>
                <a:defRPr/>
              </a:pPr>
              <a:t>‹#›</a:t>
            </a:fld>
            <a:endParaRPr lang="en-US"/>
          </a:p>
        </p:txBody>
      </p:sp>
    </p:spTree>
    <p:extLst>
      <p:ext uri="{BB962C8B-B14F-4D97-AF65-F5344CB8AC3E}">
        <p14:creationId xmlns:p14="http://schemas.microsoft.com/office/powerpoint/2010/main" val="342730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6F6CF9C8-F3A0-0747-9FBB-DAA6D37A2FBC}" type="slidenum">
              <a:rPr lang="en-US"/>
              <a:pPr>
                <a:defRPr/>
              </a:pPr>
              <a:t>‹#›</a:t>
            </a:fld>
            <a:endParaRPr lang="th-TH"/>
          </a:p>
        </p:txBody>
      </p:sp>
    </p:spTree>
    <p:extLst>
      <p:ext uri="{BB962C8B-B14F-4D97-AF65-F5344CB8AC3E}">
        <p14:creationId xmlns:p14="http://schemas.microsoft.com/office/powerpoint/2010/main" val="2319583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th-TH"/>
          </a:p>
        </p:txBody>
      </p:sp>
      <p:sp>
        <p:nvSpPr>
          <p:cNvPr id="8" name="Rectangle 5"/>
          <p:cNvSpPr>
            <a:spLocks noGrp="1" noChangeArrowheads="1"/>
          </p:cNvSpPr>
          <p:nvPr>
            <p:ph type="ftr" sz="quarter" idx="11"/>
          </p:nvPr>
        </p:nvSpPr>
        <p:spPr>
          <a:ln/>
        </p:spPr>
        <p:txBody>
          <a:bodyPr/>
          <a:lstStyle>
            <a:lvl1pPr>
              <a:defRPr/>
            </a:lvl1pPr>
          </a:lstStyle>
          <a:p>
            <a:pPr>
              <a:defRPr/>
            </a:pPr>
            <a:endParaRPr lang="th-TH"/>
          </a:p>
        </p:txBody>
      </p:sp>
      <p:sp>
        <p:nvSpPr>
          <p:cNvPr id="9" name="Rectangle 6"/>
          <p:cNvSpPr>
            <a:spLocks noGrp="1" noChangeArrowheads="1"/>
          </p:cNvSpPr>
          <p:nvPr>
            <p:ph type="sldNum" sz="quarter" idx="12"/>
          </p:nvPr>
        </p:nvSpPr>
        <p:spPr>
          <a:ln/>
        </p:spPr>
        <p:txBody>
          <a:bodyPr/>
          <a:lstStyle>
            <a:lvl1pPr>
              <a:defRPr/>
            </a:lvl1pPr>
          </a:lstStyle>
          <a:p>
            <a:pPr>
              <a:defRPr/>
            </a:pPr>
            <a:fld id="{8B1AF9B8-D5B7-F240-82A7-0BE8DE5430D2}" type="slidenum">
              <a:rPr lang="en-US"/>
              <a:pPr>
                <a:defRPr/>
              </a:pPr>
              <a:t>‹#›</a:t>
            </a:fld>
            <a:endParaRPr lang="th-TH"/>
          </a:p>
        </p:txBody>
      </p:sp>
    </p:spTree>
    <p:extLst>
      <p:ext uri="{BB962C8B-B14F-4D97-AF65-F5344CB8AC3E}">
        <p14:creationId xmlns:p14="http://schemas.microsoft.com/office/powerpoint/2010/main" val="1174202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D18F4431-F366-6547-A626-E44EC08FD928}" type="slidenum">
              <a:rPr lang="en-US"/>
              <a:pPr>
                <a:defRPr/>
              </a:pPr>
              <a:t>‹#›</a:t>
            </a:fld>
            <a:endParaRPr lang="th-TH"/>
          </a:p>
        </p:txBody>
      </p:sp>
    </p:spTree>
    <p:extLst>
      <p:ext uri="{BB962C8B-B14F-4D97-AF65-F5344CB8AC3E}">
        <p14:creationId xmlns:p14="http://schemas.microsoft.com/office/powerpoint/2010/main" val="11927808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h-TH"/>
          </a:p>
        </p:txBody>
      </p:sp>
      <p:sp>
        <p:nvSpPr>
          <p:cNvPr id="3" name="Rectangle 5"/>
          <p:cNvSpPr>
            <a:spLocks noGrp="1" noChangeArrowheads="1"/>
          </p:cNvSpPr>
          <p:nvPr>
            <p:ph type="ftr" sz="quarter" idx="11"/>
          </p:nvPr>
        </p:nvSpPr>
        <p:spPr>
          <a:ln/>
        </p:spPr>
        <p:txBody>
          <a:bodyPr/>
          <a:lstStyle>
            <a:lvl1pPr>
              <a:defRPr/>
            </a:lvl1pPr>
          </a:lstStyle>
          <a:p>
            <a:pPr>
              <a:defRPr/>
            </a:pPr>
            <a:endParaRPr lang="th-TH"/>
          </a:p>
        </p:txBody>
      </p:sp>
      <p:sp>
        <p:nvSpPr>
          <p:cNvPr id="4" name="Rectangle 6"/>
          <p:cNvSpPr>
            <a:spLocks noGrp="1" noChangeArrowheads="1"/>
          </p:cNvSpPr>
          <p:nvPr>
            <p:ph type="sldNum" sz="quarter" idx="12"/>
          </p:nvPr>
        </p:nvSpPr>
        <p:spPr>
          <a:ln/>
        </p:spPr>
        <p:txBody>
          <a:bodyPr/>
          <a:lstStyle>
            <a:lvl1pPr>
              <a:defRPr/>
            </a:lvl1pPr>
          </a:lstStyle>
          <a:p>
            <a:pPr>
              <a:defRPr/>
            </a:pPr>
            <a:fld id="{5E8FF0F2-727E-DF48-816C-0AFA76CCF8BE}" type="slidenum">
              <a:rPr lang="en-US"/>
              <a:pPr>
                <a:defRPr/>
              </a:pPr>
              <a:t>‹#›</a:t>
            </a:fld>
            <a:endParaRPr lang="th-TH"/>
          </a:p>
        </p:txBody>
      </p:sp>
    </p:spTree>
    <p:extLst>
      <p:ext uri="{BB962C8B-B14F-4D97-AF65-F5344CB8AC3E}">
        <p14:creationId xmlns:p14="http://schemas.microsoft.com/office/powerpoint/2010/main" val="3653458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745C4904-4FF0-3E4F-84C7-E5695A70FC4E}" type="slidenum">
              <a:rPr lang="en-US"/>
              <a:pPr>
                <a:defRPr/>
              </a:pPr>
              <a:t>‹#›</a:t>
            </a:fld>
            <a:endParaRPr lang="th-TH"/>
          </a:p>
        </p:txBody>
      </p:sp>
    </p:spTree>
    <p:extLst>
      <p:ext uri="{BB962C8B-B14F-4D97-AF65-F5344CB8AC3E}">
        <p14:creationId xmlns:p14="http://schemas.microsoft.com/office/powerpoint/2010/main" val="4191982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B1E5C5E0-0C91-3E44-8EE1-F81CF0986C1C}" type="slidenum">
              <a:rPr lang="en-US"/>
              <a:pPr>
                <a:defRPr/>
              </a:pPr>
              <a:t>‹#›</a:t>
            </a:fld>
            <a:endParaRPr lang="th-TH"/>
          </a:p>
        </p:txBody>
      </p:sp>
    </p:spTree>
    <p:extLst>
      <p:ext uri="{BB962C8B-B14F-4D97-AF65-F5344CB8AC3E}">
        <p14:creationId xmlns:p14="http://schemas.microsoft.com/office/powerpoint/2010/main" val="1040447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F752ABCA-187A-0342-A716-0A91B97EC1FF}" type="slidenum">
              <a:rPr lang="en-US"/>
              <a:pPr>
                <a:defRPr/>
              </a:pPr>
              <a:t>‹#›</a:t>
            </a:fld>
            <a:endParaRPr lang="th-TH"/>
          </a:p>
        </p:txBody>
      </p:sp>
    </p:spTree>
    <p:extLst>
      <p:ext uri="{BB962C8B-B14F-4D97-AF65-F5344CB8AC3E}">
        <p14:creationId xmlns:p14="http://schemas.microsoft.com/office/powerpoint/2010/main" val="2774978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133CEC5F-2148-9E46-BAC4-6E214A3A723F}" type="slidenum">
              <a:rPr lang="en-US"/>
              <a:pPr>
                <a:defRPr/>
              </a:pPr>
              <a:t>‹#›</a:t>
            </a:fld>
            <a:endParaRPr lang="th-TH"/>
          </a:p>
        </p:txBody>
      </p:sp>
    </p:spTree>
    <p:extLst>
      <p:ext uri="{BB962C8B-B14F-4D97-AF65-F5344CB8AC3E}">
        <p14:creationId xmlns:p14="http://schemas.microsoft.com/office/powerpoint/2010/main" val="302854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F1639E5E-A748-1442-B3A6-4E5AFF835AC2}" type="slidenum">
              <a:rPr lang="en-US"/>
              <a:pPr>
                <a:defRPr/>
              </a:pPr>
              <a:t>‹#›</a:t>
            </a:fld>
            <a:endParaRPr lang="th-TH"/>
          </a:p>
        </p:txBody>
      </p:sp>
    </p:spTree>
    <p:extLst>
      <p:ext uri="{BB962C8B-B14F-4D97-AF65-F5344CB8AC3E}">
        <p14:creationId xmlns:p14="http://schemas.microsoft.com/office/powerpoint/2010/main" val="110705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1E584B3D-C30D-1C47-AA27-EDF40555EA5D}" type="slidenum">
              <a:rPr lang="en-US"/>
              <a:pPr>
                <a:defRPr/>
              </a:pPr>
              <a:t>‹#›</a:t>
            </a:fld>
            <a:endParaRPr lang="th-TH"/>
          </a:p>
        </p:txBody>
      </p:sp>
    </p:spTree>
    <p:extLst>
      <p:ext uri="{BB962C8B-B14F-4D97-AF65-F5344CB8AC3E}">
        <p14:creationId xmlns:p14="http://schemas.microsoft.com/office/powerpoint/2010/main" val="6563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ยึด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ยึดข้อความ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ยึดเนื้อหา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1232F319-EBDB-874D-A8DA-F5DCBF2978A7}" type="slidenum">
              <a:rPr lang="en-US"/>
              <a:pPr>
                <a:defRPr/>
              </a:pPr>
              <a:t>‹#›</a:t>
            </a:fld>
            <a:endParaRPr lang="en-US"/>
          </a:p>
        </p:txBody>
      </p:sp>
    </p:spTree>
    <p:extLst>
      <p:ext uri="{BB962C8B-B14F-4D97-AF65-F5344CB8AC3E}">
        <p14:creationId xmlns:p14="http://schemas.microsoft.com/office/powerpoint/2010/main" val="539289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9444" y="260648"/>
            <a:ext cx="6686568" cy="446414"/>
          </a:xfrm>
        </p:spPr>
        <p:txBody>
          <a:bodyPr/>
          <a:lstStyle/>
          <a:p>
            <a:r>
              <a:rPr lang="en-US" dirty="0" smtClean="0"/>
              <a:t>Click to edit Master title</a:t>
            </a:r>
            <a:endParaRPr lang="th-TH" dirty="0"/>
          </a:p>
        </p:txBody>
      </p:sp>
      <p:grpSp>
        <p:nvGrpSpPr>
          <p:cNvPr id="9" name="Group 8"/>
          <p:cNvGrpSpPr/>
          <p:nvPr userDrawn="1"/>
        </p:nvGrpSpPr>
        <p:grpSpPr>
          <a:xfrm>
            <a:off x="108916" y="836712"/>
            <a:ext cx="8868508" cy="20637"/>
            <a:chOff x="143608" y="764704"/>
            <a:chExt cx="8868508" cy="20637"/>
          </a:xfrm>
        </p:grpSpPr>
        <p:cxnSp>
          <p:nvCxnSpPr>
            <p:cNvPr id="10" name="Straight Connector 9"/>
            <p:cNvCxnSpPr/>
            <p:nvPr userDrawn="1"/>
          </p:nvCxnSpPr>
          <p:spPr bwMode="auto">
            <a:xfrm>
              <a:off x="143608" y="764704"/>
              <a:ext cx="88685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143608" y="785341"/>
              <a:ext cx="8868508" cy="0"/>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5872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89E59C-59B7-4B1E-ABA3-EFCC4B399DBA}"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11/20/2018</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F8469D-F790-46D9-8660-FDECD694BBB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1346831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89E59C-59B7-4B1E-ABA3-EFCC4B399DBA}"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11/20/2018</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F8469D-F790-46D9-8660-FDECD694BBB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2730827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89E59C-59B7-4B1E-ABA3-EFCC4B399DBA}"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11/20/2018</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F8469D-F790-46D9-8660-FDECD694BBB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30945474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89E59C-59B7-4B1E-ABA3-EFCC4B399DBA}"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11/20/2018</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F8469D-F790-46D9-8660-FDECD694BBB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1354373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89E59C-59B7-4B1E-ABA3-EFCC4B399DBA}"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11/20/2018</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F8469D-F790-46D9-8660-FDECD694BBB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36099916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89E59C-59B7-4B1E-ABA3-EFCC4B399DBA}"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11/20/2018</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F8469D-F790-46D9-8660-FDECD694BBB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2688884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89E59C-59B7-4B1E-ABA3-EFCC4B399DBA}"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11/20/2018</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F8469D-F790-46D9-8660-FDECD694BBB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135914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89E59C-59B7-4B1E-ABA3-EFCC4B399DBA}"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11/20/2018</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F8469D-F790-46D9-8660-FDECD694BBB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16245309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89E59C-59B7-4B1E-ABA3-EFCC4B399DBA}"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11/20/2018</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F8469D-F790-46D9-8660-FDECD694BBB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1843053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0CE9673-31AB-5148-9D9E-18342E785399}" type="slidenum">
              <a:rPr lang="en-US"/>
              <a:pPr>
                <a:defRPr/>
              </a:pPr>
              <a:t>‹#›</a:t>
            </a:fld>
            <a:endParaRPr lang="en-US"/>
          </a:p>
        </p:txBody>
      </p:sp>
    </p:spTree>
    <p:extLst>
      <p:ext uri="{BB962C8B-B14F-4D97-AF65-F5344CB8AC3E}">
        <p14:creationId xmlns:p14="http://schemas.microsoft.com/office/powerpoint/2010/main" val="5803562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89E59C-59B7-4B1E-ABA3-EFCC4B399DBA}"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11/20/2018</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F8469D-F790-46D9-8660-FDECD694BBB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21756640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89E59C-59B7-4B1E-ABA3-EFCC4B399DBA}"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11/20/2018</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F8469D-F790-46D9-8660-FDECD694BBB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35024040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22"/>
          <p:cNvGrpSpPr>
            <a:grpSpLocks/>
          </p:cNvGrpSpPr>
          <p:nvPr userDrawn="1"/>
        </p:nvGrpSpPr>
        <p:grpSpPr bwMode="auto">
          <a:xfrm>
            <a:off x="395536" y="6127925"/>
            <a:ext cx="1591151" cy="830997"/>
            <a:chOff x="329539" y="206647"/>
            <a:chExt cx="1591752" cy="831118"/>
          </a:xfrm>
        </p:grpSpPr>
        <p:sp>
          <p:nvSpPr>
            <p:cNvPr id="8" name="Text Box 3"/>
            <p:cNvSpPr txBox="1">
              <a:spLocks noChangeArrowheads="1"/>
            </p:cNvSpPr>
            <p:nvPr userDrawn="1"/>
          </p:nvSpPr>
          <p:spPr bwMode="auto">
            <a:xfrm>
              <a:off x="329539" y="206647"/>
              <a:ext cx="595260" cy="83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fontAlgn="base">
                <a:spcBef>
                  <a:spcPct val="0"/>
                </a:spcBef>
                <a:spcAft>
                  <a:spcPct val="0"/>
                </a:spcAft>
                <a:defRPr sz="2800">
                  <a:solidFill>
                    <a:schemeClr val="tx1"/>
                  </a:solidFill>
                  <a:latin typeface="Arial" pitchFamily="34" charset="0"/>
                  <a:cs typeface="Angsana New" pitchFamily="18" charset="-34"/>
                </a:defRPr>
              </a:lvl6pPr>
              <a:lvl7pPr marL="2971800" indent="-228600" fontAlgn="base">
                <a:spcBef>
                  <a:spcPct val="0"/>
                </a:spcBef>
                <a:spcAft>
                  <a:spcPct val="0"/>
                </a:spcAft>
                <a:defRPr sz="2800">
                  <a:solidFill>
                    <a:schemeClr val="tx1"/>
                  </a:solidFill>
                  <a:latin typeface="Arial" pitchFamily="34" charset="0"/>
                  <a:cs typeface="Angsana New" pitchFamily="18" charset="-34"/>
                </a:defRPr>
              </a:lvl7pPr>
              <a:lvl8pPr marL="3429000" indent="-228600" fontAlgn="base">
                <a:spcBef>
                  <a:spcPct val="0"/>
                </a:spcBef>
                <a:spcAft>
                  <a:spcPct val="0"/>
                </a:spcAft>
                <a:defRPr sz="2800">
                  <a:solidFill>
                    <a:schemeClr val="tx1"/>
                  </a:solidFill>
                  <a:latin typeface="Arial" pitchFamily="34" charset="0"/>
                  <a:cs typeface="Angsana New" pitchFamily="18" charset="-34"/>
                </a:defRPr>
              </a:lvl8pPr>
              <a:lvl9pPr marL="3886200" indent="-228600" fontAlgn="base">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a:ln>
                    <a:noFill/>
                  </a:ln>
                  <a:solidFill>
                    <a:srgbClr val="FF8001"/>
                  </a:solidFill>
                  <a:effectLst/>
                  <a:uLnTx/>
                  <a:uFillTx/>
                  <a:latin typeface="Arial Black" pitchFamily="34" charset="0"/>
                  <a:ea typeface=""/>
                  <a:cs typeface="Angsana New" pitchFamily="18" charset="-34"/>
                </a:rPr>
                <a:t>a</a:t>
              </a:r>
              <a:endParaRPr kumimoji="0" lang="th-TH" sz="4800" b="0" i="0" u="none" strike="noStrike" kern="1200" cap="none" spc="0" normalizeH="0" baseline="0" noProof="0" dirty="0">
                <a:ln>
                  <a:noFill/>
                </a:ln>
                <a:solidFill>
                  <a:srgbClr val="FF8001"/>
                </a:solidFill>
                <a:effectLst/>
                <a:uLnTx/>
                <a:uFillTx/>
                <a:latin typeface="Arial Black" pitchFamily="34" charset="0"/>
                <a:ea typeface=""/>
                <a:cs typeface="Angsana New" pitchFamily="18" charset="-34"/>
              </a:endParaRPr>
            </a:p>
          </p:txBody>
        </p:sp>
        <p:sp>
          <p:nvSpPr>
            <p:cNvPr id="9" name="Text Box 4"/>
            <p:cNvSpPr txBox="1">
              <a:spLocks noChangeArrowheads="1"/>
            </p:cNvSpPr>
            <p:nvPr userDrawn="1"/>
          </p:nvSpPr>
          <p:spPr bwMode="auto">
            <a:xfrm>
              <a:off x="708693" y="206647"/>
              <a:ext cx="595260" cy="83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fontAlgn="base">
                <a:spcBef>
                  <a:spcPct val="0"/>
                </a:spcBef>
                <a:spcAft>
                  <a:spcPct val="0"/>
                </a:spcAft>
                <a:defRPr sz="2800">
                  <a:solidFill>
                    <a:schemeClr val="tx1"/>
                  </a:solidFill>
                  <a:latin typeface="Arial" pitchFamily="34" charset="0"/>
                  <a:cs typeface="Angsana New" pitchFamily="18" charset="-34"/>
                </a:defRPr>
              </a:lvl6pPr>
              <a:lvl7pPr marL="2971800" indent="-228600" fontAlgn="base">
                <a:spcBef>
                  <a:spcPct val="0"/>
                </a:spcBef>
                <a:spcAft>
                  <a:spcPct val="0"/>
                </a:spcAft>
                <a:defRPr sz="2800">
                  <a:solidFill>
                    <a:schemeClr val="tx1"/>
                  </a:solidFill>
                  <a:latin typeface="Arial" pitchFamily="34" charset="0"/>
                  <a:cs typeface="Angsana New" pitchFamily="18" charset="-34"/>
                </a:defRPr>
              </a:lvl7pPr>
              <a:lvl8pPr marL="3429000" indent="-228600" fontAlgn="base">
                <a:spcBef>
                  <a:spcPct val="0"/>
                </a:spcBef>
                <a:spcAft>
                  <a:spcPct val="0"/>
                </a:spcAft>
                <a:defRPr sz="2800">
                  <a:solidFill>
                    <a:schemeClr val="tx1"/>
                  </a:solidFill>
                  <a:latin typeface="Arial" pitchFamily="34" charset="0"/>
                  <a:cs typeface="Angsana New" pitchFamily="18" charset="-34"/>
                </a:defRPr>
              </a:lvl8pPr>
              <a:lvl9pPr marL="3886200" indent="-228600" fontAlgn="base">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8001"/>
                  </a:solidFill>
                  <a:effectLst/>
                  <a:uLnTx/>
                  <a:uFillTx/>
                  <a:latin typeface="Arial Black" pitchFamily="34" charset="0"/>
                  <a:ea typeface=""/>
                  <a:cs typeface="Angsana New" pitchFamily="18" charset="-34"/>
                </a:rPr>
                <a:t>d</a:t>
              </a:r>
              <a:endParaRPr kumimoji="0" lang="th-TH" sz="4800" b="0" i="0" u="none" strike="noStrike" kern="1200" cap="none" spc="0" normalizeH="0" baseline="0" noProof="0" dirty="0">
                <a:ln>
                  <a:noFill/>
                </a:ln>
                <a:solidFill>
                  <a:srgbClr val="FF8001"/>
                </a:solidFill>
                <a:effectLst/>
                <a:uLnTx/>
                <a:uFillTx/>
                <a:latin typeface="Arial Black" pitchFamily="34" charset="0"/>
                <a:ea typeface=""/>
                <a:cs typeface="Angsana New" pitchFamily="18" charset="-34"/>
              </a:endParaRPr>
            </a:p>
          </p:txBody>
        </p:sp>
        <p:sp>
          <p:nvSpPr>
            <p:cNvPr id="10" name="Text Box 5"/>
            <p:cNvSpPr txBox="1">
              <a:spLocks noChangeArrowheads="1"/>
            </p:cNvSpPr>
            <p:nvPr userDrawn="1"/>
          </p:nvSpPr>
          <p:spPr bwMode="auto">
            <a:xfrm>
              <a:off x="1259702" y="463396"/>
              <a:ext cx="661589" cy="46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fontAlgn="base">
                <a:spcBef>
                  <a:spcPct val="0"/>
                </a:spcBef>
                <a:spcAft>
                  <a:spcPct val="0"/>
                </a:spcAft>
                <a:defRPr sz="2800">
                  <a:solidFill>
                    <a:schemeClr val="tx1"/>
                  </a:solidFill>
                  <a:latin typeface="Arial" pitchFamily="34" charset="0"/>
                  <a:cs typeface="Angsana New" pitchFamily="18" charset="-34"/>
                </a:defRPr>
              </a:lvl6pPr>
              <a:lvl7pPr marL="2971800" indent="-228600" fontAlgn="base">
                <a:spcBef>
                  <a:spcPct val="0"/>
                </a:spcBef>
                <a:spcAft>
                  <a:spcPct val="0"/>
                </a:spcAft>
                <a:defRPr sz="2800">
                  <a:solidFill>
                    <a:schemeClr val="tx1"/>
                  </a:solidFill>
                  <a:latin typeface="Arial" pitchFamily="34" charset="0"/>
                  <a:cs typeface="Angsana New" pitchFamily="18" charset="-34"/>
                </a:defRPr>
              </a:lvl7pPr>
              <a:lvl8pPr marL="3429000" indent="-228600" fontAlgn="base">
                <a:spcBef>
                  <a:spcPct val="0"/>
                </a:spcBef>
                <a:spcAft>
                  <a:spcPct val="0"/>
                </a:spcAft>
                <a:defRPr sz="2800">
                  <a:solidFill>
                    <a:schemeClr val="tx1"/>
                  </a:solidFill>
                  <a:latin typeface="Arial" pitchFamily="34" charset="0"/>
                  <a:cs typeface="Angsana New" pitchFamily="18" charset="-34"/>
                </a:defRPr>
              </a:lvl8pPr>
              <a:lvl9pPr marL="3886200" indent="-228600" fontAlgn="base">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
                  <a:cs typeface="Angsana New" pitchFamily="18" charset="-34"/>
                </a:rPr>
                <a:t>CET</a:t>
              </a:r>
              <a:endParaRPr kumimoji="0" lang="th-TH" sz="2400" b="1" i="0" u="none" strike="noStrike" kern="1200" cap="none" spc="0" normalizeH="0" baseline="0" noProof="0" dirty="0">
                <a:ln>
                  <a:noFill/>
                </a:ln>
                <a:solidFill>
                  <a:srgbClr val="000000"/>
                </a:solidFill>
                <a:effectLst/>
                <a:uLnTx/>
                <a:uFillTx/>
                <a:latin typeface="Arial" pitchFamily="34" charset="0"/>
                <a:ea typeface=""/>
                <a:cs typeface="Angsana New" pitchFamily="18" charset="-34"/>
              </a:endParaRPr>
            </a:p>
          </p:txBody>
        </p:sp>
        <p:sp>
          <p:nvSpPr>
            <p:cNvPr id="11" name="Text Box 7"/>
            <p:cNvSpPr txBox="1">
              <a:spLocks noChangeArrowheads="1"/>
            </p:cNvSpPr>
            <p:nvPr userDrawn="1"/>
          </p:nvSpPr>
          <p:spPr bwMode="auto">
            <a:xfrm>
              <a:off x="1064704" y="206647"/>
              <a:ext cx="389997" cy="83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fontAlgn="base">
                <a:spcBef>
                  <a:spcPct val="0"/>
                </a:spcBef>
                <a:spcAft>
                  <a:spcPct val="0"/>
                </a:spcAft>
                <a:defRPr sz="2800">
                  <a:solidFill>
                    <a:schemeClr val="tx1"/>
                  </a:solidFill>
                  <a:latin typeface="Arial" pitchFamily="34" charset="0"/>
                  <a:cs typeface="Angsana New" pitchFamily="18" charset="-34"/>
                </a:defRPr>
              </a:lvl6pPr>
              <a:lvl7pPr marL="2971800" indent="-228600" fontAlgn="base">
                <a:spcBef>
                  <a:spcPct val="0"/>
                </a:spcBef>
                <a:spcAft>
                  <a:spcPct val="0"/>
                </a:spcAft>
                <a:defRPr sz="2800">
                  <a:solidFill>
                    <a:schemeClr val="tx1"/>
                  </a:solidFill>
                  <a:latin typeface="Arial" pitchFamily="34" charset="0"/>
                  <a:cs typeface="Angsana New" pitchFamily="18" charset="-34"/>
                </a:defRPr>
              </a:lvl7pPr>
              <a:lvl8pPr marL="3429000" indent="-228600" fontAlgn="base">
                <a:spcBef>
                  <a:spcPct val="0"/>
                </a:spcBef>
                <a:spcAft>
                  <a:spcPct val="0"/>
                </a:spcAft>
                <a:defRPr sz="2800">
                  <a:solidFill>
                    <a:schemeClr val="tx1"/>
                  </a:solidFill>
                  <a:latin typeface="Arial" pitchFamily="34" charset="0"/>
                  <a:cs typeface="Angsana New" pitchFamily="18" charset="-34"/>
                </a:defRPr>
              </a:lvl8pPr>
              <a:lvl9pPr marL="3886200" indent="-228600" fontAlgn="base">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srgbClr val="FF8001"/>
                  </a:solidFill>
                  <a:effectLst/>
                  <a:uLnTx/>
                  <a:uFillTx/>
                  <a:latin typeface="Arial Black" pitchFamily="34" charset="0"/>
                  <a:ea typeface=""/>
                  <a:cs typeface="Angsana New" pitchFamily="18" charset="-34"/>
                </a:rPr>
                <a:t>i</a:t>
              </a:r>
              <a:endParaRPr kumimoji="0" lang="th-TH" sz="4800" b="0" i="0" u="none" strike="noStrike" kern="1200" cap="none" spc="0" normalizeH="0" baseline="0" noProof="0" dirty="0">
                <a:ln>
                  <a:noFill/>
                </a:ln>
                <a:solidFill>
                  <a:srgbClr val="FF8001"/>
                </a:solidFill>
                <a:effectLst/>
                <a:uLnTx/>
                <a:uFillTx/>
                <a:latin typeface="Arial Black" pitchFamily="34" charset="0"/>
                <a:ea typeface=""/>
                <a:cs typeface="Angsana New" pitchFamily="18" charset="-34"/>
              </a:endParaRPr>
            </a:p>
          </p:txBody>
        </p:sp>
      </p:grpSp>
      <p:sp>
        <p:nvSpPr>
          <p:cNvPr id="12" name="Text Box 7"/>
          <p:cNvSpPr txBox="1">
            <a:spLocks noChangeArrowheads="1"/>
          </p:cNvSpPr>
          <p:nvPr userDrawn="1"/>
        </p:nvSpPr>
        <p:spPr bwMode="auto">
          <a:xfrm>
            <a:off x="2181612" y="6331281"/>
            <a:ext cx="5299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fontAlgn="base">
              <a:spcBef>
                <a:spcPct val="0"/>
              </a:spcBef>
              <a:spcAft>
                <a:spcPct val="0"/>
              </a:spcAft>
              <a:defRPr sz="2800">
                <a:solidFill>
                  <a:schemeClr val="tx1"/>
                </a:solidFill>
                <a:latin typeface="Arial" pitchFamily="34" charset="0"/>
                <a:cs typeface="Angsana New" pitchFamily="18" charset="-34"/>
              </a:defRPr>
            </a:lvl6pPr>
            <a:lvl7pPr marL="2971800" indent="-228600" fontAlgn="base">
              <a:spcBef>
                <a:spcPct val="0"/>
              </a:spcBef>
              <a:spcAft>
                <a:spcPct val="0"/>
              </a:spcAft>
              <a:defRPr sz="2800">
                <a:solidFill>
                  <a:schemeClr val="tx1"/>
                </a:solidFill>
                <a:latin typeface="Arial" pitchFamily="34" charset="0"/>
                <a:cs typeface="Angsana New" pitchFamily="18" charset="-34"/>
              </a:defRPr>
            </a:lvl7pPr>
            <a:lvl8pPr marL="3429000" indent="-228600" fontAlgn="base">
              <a:spcBef>
                <a:spcPct val="0"/>
              </a:spcBef>
              <a:spcAft>
                <a:spcPct val="0"/>
              </a:spcAft>
              <a:defRPr sz="2800">
                <a:solidFill>
                  <a:schemeClr val="tx1"/>
                </a:solidFill>
                <a:latin typeface="Arial" pitchFamily="34" charset="0"/>
                <a:cs typeface="Angsana New" pitchFamily="18" charset="-34"/>
              </a:defRPr>
            </a:lvl8pPr>
            <a:lvl9pPr marL="3886200" indent="-228600" fontAlgn="base">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smtClean="0">
                <a:ln>
                  <a:noFill/>
                </a:ln>
                <a:solidFill>
                  <a:srgbClr val="000000"/>
                </a:solidFill>
                <a:effectLst/>
                <a:uLnTx/>
                <a:uFillTx/>
                <a:latin typeface="Arial" charset="0"/>
                <a:ea typeface="Arial" charset="0"/>
                <a:cs typeface="Arial" charset="0"/>
              </a:rPr>
              <a:t>Asian Development College for Community Economy and Technology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charset="0"/>
                <a:ea typeface="Arial" charset="0"/>
                <a:cs typeface="Arial" charset="0"/>
              </a:rPr>
              <a:t>Chiang Mai Rajabhat University</a:t>
            </a:r>
            <a:endParaRPr kumimoji="0" lang="th-TH" sz="1200" b="1" i="0" u="none" strike="noStrike" kern="1200" cap="none" spc="0" normalizeH="0" baseline="0" noProof="0" dirty="0" smtClean="0">
              <a:ln>
                <a:noFill/>
              </a:ln>
              <a:solidFill>
                <a:srgbClr val="000000"/>
              </a:solidFill>
              <a:effectLst/>
              <a:uLnTx/>
              <a:uFillTx/>
              <a:latin typeface="Arial" charset="0"/>
              <a:ea typeface="Arial" charset="0"/>
              <a:cs typeface="Arial" charset="0"/>
            </a:endParaRPr>
          </a:p>
        </p:txBody>
      </p:sp>
      <p:sp>
        <p:nvSpPr>
          <p:cNvPr id="13" name="Line 8"/>
          <p:cNvSpPr>
            <a:spLocks noChangeShapeType="1"/>
          </p:cNvSpPr>
          <p:nvPr userDrawn="1"/>
        </p:nvSpPr>
        <p:spPr bwMode="auto">
          <a:xfrm flipV="1">
            <a:off x="216000" y="6165304"/>
            <a:ext cx="8712000" cy="0"/>
          </a:xfrm>
          <a:prstGeom prst="line">
            <a:avLst/>
          </a:prstGeom>
          <a:noFill/>
          <a:ln w="50800" cmpd="thinThick">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charset="0"/>
              <a:ea typeface="ＭＳ Ｐゴシック" charset="-128"/>
              <a:cs typeface="Angsana New"/>
            </a:endParaRPr>
          </a:p>
        </p:txBody>
      </p:sp>
      <p:sp>
        <p:nvSpPr>
          <p:cNvPr id="2" name="Title 1"/>
          <p:cNvSpPr>
            <a:spLocks noGrp="1"/>
          </p:cNvSpPr>
          <p:nvPr>
            <p:ph type="ctrTitle"/>
          </p:nvPr>
        </p:nvSpPr>
        <p:spPr>
          <a:xfrm>
            <a:off x="696058" y="1950977"/>
            <a:ext cx="7772400" cy="1470025"/>
          </a:xfrm>
        </p:spPr>
        <p:txBody>
          <a:bodyPr/>
          <a:lstStyle>
            <a:lvl1pPr>
              <a:defRPr sz="4062">
                <a:solidFill>
                  <a:schemeClr val="bg1"/>
                </a:solidFill>
              </a:defRPr>
            </a:lvl1pPr>
          </a:lstStyle>
          <a:p>
            <a:r>
              <a:rPr lang="en-US" dirty="0" smtClean="0"/>
              <a:t>Click to edit Master title style</a:t>
            </a:r>
            <a:endParaRPr lang="th-TH" dirty="0"/>
          </a:p>
        </p:txBody>
      </p:sp>
      <p:sp>
        <p:nvSpPr>
          <p:cNvPr id="3" name="Subtitle 2"/>
          <p:cNvSpPr>
            <a:spLocks noGrp="1"/>
          </p:cNvSpPr>
          <p:nvPr>
            <p:ph type="subTitle" idx="1"/>
          </p:nvPr>
        </p:nvSpPr>
        <p:spPr>
          <a:xfrm>
            <a:off x="1371600" y="4191503"/>
            <a:ext cx="6400800" cy="1281106"/>
          </a:xfrm>
        </p:spPr>
        <p:txBody>
          <a:bodyPr/>
          <a:lstStyle>
            <a:lvl1pPr marL="0" indent="0" algn="ctr">
              <a:buNone/>
              <a:defRPr>
                <a:solidFill>
                  <a:schemeClr val="bg1"/>
                </a:solidFill>
              </a:defRPr>
            </a:lvl1pPr>
            <a:lvl2pPr marL="422041" indent="0" algn="ctr">
              <a:buNone/>
              <a:defRPr/>
            </a:lvl2pPr>
            <a:lvl3pPr marL="844083" indent="0" algn="ctr">
              <a:buNone/>
              <a:defRPr/>
            </a:lvl3pPr>
            <a:lvl4pPr marL="1266124" indent="0" algn="ctr">
              <a:buNone/>
              <a:defRPr/>
            </a:lvl4pPr>
            <a:lvl5pPr marL="1688165" indent="0" algn="ctr">
              <a:buNone/>
              <a:defRPr/>
            </a:lvl5pPr>
            <a:lvl6pPr marL="2110207" indent="0" algn="ctr">
              <a:buNone/>
              <a:defRPr/>
            </a:lvl6pPr>
            <a:lvl7pPr marL="2532248" indent="0" algn="ctr">
              <a:buNone/>
              <a:defRPr/>
            </a:lvl7pPr>
            <a:lvl8pPr marL="2954289" indent="0" algn="ctr">
              <a:buNone/>
              <a:defRPr/>
            </a:lvl8pPr>
            <a:lvl9pPr marL="3376331" indent="0" algn="ctr">
              <a:buNone/>
              <a:defRPr/>
            </a:lvl9pPr>
          </a:lstStyle>
          <a:p>
            <a:endParaRPr lang="th-TH"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1490" y="171742"/>
            <a:ext cx="1381536" cy="1662449"/>
          </a:xfrm>
          <a:prstGeom prst="rect">
            <a:avLst/>
          </a:prstGeom>
        </p:spPr>
      </p:pic>
    </p:spTree>
    <p:extLst>
      <p:ext uri="{BB962C8B-B14F-4D97-AF65-F5344CB8AC3E}">
        <p14:creationId xmlns:p14="http://schemas.microsoft.com/office/powerpoint/2010/main" val="479500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9"/>
          <p:cNvGrpSpPr>
            <a:grpSpLocks/>
          </p:cNvGrpSpPr>
          <p:nvPr userDrawn="1"/>
        </p:nvGrpSpPr>
        <p:grpSpPr bwMode="auto">
          <a:xfrm>
            <a:off x="143608" y="6103939"/>
            <a:ext cx="8868508" cy="642937"/>
            <a:chOff x="142844" y="6103938"/>
            <a:chExt cx="8869394" cy="642893"/>
          </a:xfrm>
        </p:grpSpPr>
        <p:grpSp>
          <p:nvGrpSpPr>
            <p:cNvPr id="5" name="Group 32"/>
            <p:cNvGrpSpPr>
              <a:grpSpLocks/>
            </p:cNvGrpSpPr>
            <p:nvPr userDrawn="1"/>
          </p:nvGrpSpPr>
          <p:grpSpPr bwMode="auto">
            <a:xfrm>
              <a:off x="142844" y="6103938"/>
              <a:ext cx="8869394" cy="20636"/>
              <a:chOff x="142844" y="6103938"/>
              <a:chExt cx="8869394" cy="20636"/>
            </a:xfrm>
          </p:grpSpPr>
          <p:cxnSp>
            <p:nvCxnSpPr>
              <p:cNvPr id="7" name="Straight Connector 6"/>
              <p:cNvCxnSpPr/>
              <p:nvPr userDrawn="1"/>
            </p:nvCxnSpPr>
            <p:spPr>
              <a:xfrm>
                <a:off x="142844" y="6103938"/>
                <a:ext cx="8869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42844" y="6124574"/>
                <a:ext cx="886939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6"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42844" y="6175327"/>
              <a:ext cx="1571636"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722313" y="4406902"/>
            <a:ext cx="7772400" cy="1362075"/>
          </a:xfrm>
        </p:spPr>
        <p:txBody>
          <a:bodyPr anchor="t"/>
          <a:lstStyle>
            <a:lvl1pPr algn="l">
              <a:defRPr sz="3692" b="1" cap="all"/>
            </a:lvl1pPr>
          </a:lstStyle>
          <a:p>
            <a:r>
              <a:rPr lang="en-US" dirty="0" smtClean="0"/>
              <a:t>Click to edit Master title style</a:t>
            </a:r>
            <a:endParaRPr lang="th-TH"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US" smtClean="0"/>
              <a:t>Click to edit Master text styles</a:t>
            </a:r>
          </a:p>
        </p:txBody>
      </p:sp>
      <p:sp>
        <p:nvSpPr>
          <p:cNvPr id="9"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0"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0E1FEBF-888F-1740-AF60-03A9414D1D11}"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068861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00232" y="233664"/>
            <a:ext cx="6686568" cy="446414"/>
          </a:xfrm>
        </p:spPr>
        <p:txBody>
          <a:bodyPr/>
          <a:lstStyle/>
          <a:p>
            <a:r>
              <a:rPr lang="en-US" dirty="0" smtClean="0"/>
              <a:t>Click to edit Master title</a:t>
            </a:r>
            <a:endParaRPr lang="th-TH" dirty="0"/>
          </a:p>
        </p:txBody>
      </p:sp>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
        <p:nvSpPr>
          <p:cNvPr id="8"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9D1E18-18E7-7948-A946-0F54571E0BD8}"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10"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79512" y="247876"/>
            <a:ext cx="1188000" cy="4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userDrawn="1"/>
        </p:nvGrpSpPr>
        <p:grpSpPr>
          <a:xfrm>
            <a:off x="143608" y="764704"/>
            <a:ext cx="8868508" cy="20637"/>
            <a:chOff x="143608" y="764704"/>
            <a:chExt cx="8868508" cy="20637"/>
          </a:xfrm>
        </p:grpSpPr>
        <p:cxnSp>
          <p:nvCxnSpPr>
            <p:cNvPr id="12" name="Straight Connector 11"/>
            <p:cNvCxnSpPr/>
            <p:nvPr userDrawn="1"/>
          </p:nvCxnSpPr>
          <p:spPr bwMode="auto">
            <a:xfrm>
              <a:off x="143608" y="764704"/>
              <a:ext cx="88685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143608" y="785341"/>
              <a:ext cx="8868508" cy="0"/>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68536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00232" y="233664"/>
            <a:ext cx="6686568" cy="446414"/>
          </a:xfrm>
        </p:spPr>
        <p:txBody>
          <a:bodyPr/>
          <a:lstStyle/>
          <a:p>
            <a:r>
              <a:rPr lang="en-US" dirty="0" smtClean="0"/>
              <a:t>Click to edit Master title</a:t>
            </a:r>
            <a:endParaRPr lang="th-TH" dirty="0"/>
          </a:p>
        </p:txBody>
      </p:sp>
      <p:pic>
        <p:nvPicPr>
          <p:cNvPr id="8"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79512" y="247876"/>
            <a:ext cx="1188000" cy="4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userDrawn="1"/>
        </p:nvGrpSpPr>
        <p:grpSpPr>
          <a:xfrm>
            <a:off x="143608" y="764704"/>
            <a:ext cx="8868508" cy="20637"/>
            <a:chOff x="143608" y="764704"/>
            <a:chExt cx="8868508" cy="20637"/>
          </a:xfrm>
        </p:grpSpPr>
        <p:cxnSp>
          <p:nvCxnSpPr>
            <p:cNvPr id="10" name="Straight Connector 9"/>
            <p:cNvCxnSpPr/>
            <p:nvPr userDrawn="1"/>
          </p:nvCxnSpPr>
          <p:spPr bwMode="auto">
            <a:xfrm>
              <a:off x="143608" y="764704"/>
              <a:ext cx="88685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143608" y="785341"/>
              <a:ext cx="8868508" cy="0"/>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7567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143608" y="6103939"/>
            <a:ext cx="8868508" cy="642937"/>
            <a:chOff x="142844" y="6103938"/>
            <a:chExt cx="8869394" cy="642893"/>
          </a:xfrm>
        </p:grpSpPr>
        <p:grpSp>
          <p:nvGrpSpPr>
            <p:cNvPr id="6" name="Group 32"/>
            <p:cNvGrpSpPr>
              <a:grpSpLocks/>
            </p:cNvGrpSpPr>
            <p:nvPr userDrawn="1"/>
          </p:nvGrpSpPr>
          <p:grpSpPr bwMode="auto">
            <a:xfrm>
              <a:off x="142844" y="6103938"/>
              <a:ext cx="8869394" cy="20636"/>
              <a:chOff x="142844" y="6103938"/>
              <a:chExt cx="8869394" cy="20636"/>
            </a:xfrm>
          </p:grpSpPr>
          <p:cxnSp>
            <p:nvCxnSpPr>
              <p:cNvPr id="8" name="Straight Connector 7"/>
              <p:cNvCxnSpPr/>
              <p:nvPr userDrawn="1"/>
            </p:nvCxnSpPr>
            <p:spPr>
              <a:xfrm>
                <a:off x="142844" y="6103938"/>
                <a:ext cx="8869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42844" y="6124574"/>
                <a:ext cx="886939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7"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42844" y="6175327"/>
              <a:ext cx="1571636"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124744"/>
            <a:ext cx="4038600" cy="5001421"/>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
        <p:nvSpPr>
          <p:cNvPr id="4" name="Content Placeholder 3"/>
          <p:cNvSpPr>
            <a:spLocks noGrp="1"/>
          </p:cNvSpPr>
          <p:nvPr>
            <p:ph sz="half" idx="2"/>
          </p:nvPr>
        </p:nvSpPr>
        <p:spPr>
          <a:xfrm>
            <a:off x="4648200" y="1124744"/>
            <a:ext cx="4038600" cy="5001421"/>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
        <p:nvSpPr>
          <p:cNvPr id="10"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1"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A05336-BE05-A648-A896-9A5FE3CEC115}"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205951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08720"/>
            <a:ext cx="4040188" cy="639762"/>
          </a:xfrm>
        </p:spPr>
        <p:txBody>
          <a:bodyPr anchor="ctr" anchorCtr="1"/>
          <a:lstStyle>
            <a:lvl1pPr marL="0" indent="0" algn="ctr">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dirty="0" smtClean="0"/>
              <a:t>Click to edit Master text styles</a:t>
            </a:r>
          </a:p>
        </p:txBody>
      </p:sp>
      <p:sp>
        <p:nvSpPr>
          <p:cNvPr id="4" name="Content Placeholder 3"/>
          <p:cNvSpPr>
            <a:spLocks noGrp="1"/>
          </p:cNvSpPr>
          <p:nvPr>
            <p:ph sz="half" idx="2"/>
          </p:nvPr>
        </p:nvSpPr>
        <p:spPr>
          <a:xfrm>
            <a:off x="457200" y="1548482"/>
            <a:ext cx="4040188" cy="440079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26" y="908720"/>
            <a:ext cx="4041775" cy="639762"/>
          </a:xfrm>
        </p:spPr>
        <p:txBody>
          <a:bodyPr anchor="b"/>
          <a:lstStyle>
            <a:lvl1pPr marL="0" indent="0" algn="ctr">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6" name="Content Placeholder 5"/>
          <p:cNvSpPr>
            <a:spLocks noGrp="1"/>
          </p:cNvSpPr>
          <p:nvPr>
            <p:ph sz="quarter" idx="4"/>
          </p:nvPr>
        </p:nvSpPr>
        <p:spPr>
          <a:xfrm>
            <a:off x="4645026" y="1548482"/>
            <a:ext cx="4041775" cy="440079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23" name="Title 1"/>
          <p:cNvSpPr>
            <a:spLocks noGrp="1"/>
          </p:cNvSpPr>
          <p:nvPr>
            <p:ph type="title"/>
          </p:nvPr>
        </p:nvSpPr>
        <p:spPr>
          <a:xfrm>
            <a:off x="2000232" y="233664"/>
            <a:ext cx="6686568" cy="510404"/>
          </a:xfrm>
        </p:spPr>
        <p:txBody>
          <a:bodyPr/>
          <a:lstStyle/>
          <a:p>
            <a:r>
              <a:rPr lang="en-US" dirty="0" smtClean="0"/>
              <a:t>Click to edit Master title</a:t>
            </a:r>
            <a:endParaRPr lang="th-TH" dirty="0"/>
          </a:p>
        </p:txBody>
      </p:sp>
      <p:sp>
        <p:nvSpPr>
          <p:cNvPr id="11"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2"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926C20A-A1EB-124B-98F1-8B104E76882F}"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13"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79512" y="247876"/>
            <a:ext cx="1188000" cy="4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userDrawn="1"/>
        </p:nvGrpSpPr>
        <p:grpSpPr>
          <a:xfrm>
            <a:off x="143608" y="764704"/>
            <a:ext cx="8868508" cy="20637"/>
            <a:chOff x="143608" y="764704"/>
            <a:chExt cx="8868508" cy="20637"/>
          </a:xfrm>
        </p:grpSpPr>
        <p:cxnSp>
          <p:nvCxnSpPr>
            <p:cNvPr id="15" name="Straight Connector 14"/>
            <p:cNvCxnSpPr/>
            <p:nvPr userDrawn="1"/>
          </p:nvCxnSpPr>
          <p:spPr bwMode="auto">
            <a:xfrm>
              <a:off x="143608" y="764704"/>
              <a:ext cx="88685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143608" y="785341"/>
              <a:ext cx="8868508" cy="0"/>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2591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8"/>
          <p:cNvGrpSpPr>
            <a:grpSpLocks/>
          </p:cNvGrpSpPr>
          <p:nvPr userDrawn="1"/>
        </p:nvGrpSpPr>
        <p:grpSpPr bwMode="auto">
          <a:xfrm>
            <a:off x="143608" y="6103939"/>
            <a:ext cx="8868508" cy="642937"/>
            <a:chOff x="142844" y="6103938"/>
            <a:chExt cx="8869394" cy="642893"/>
          </a:xfrm>
        </p:grpSpPr>
        <p:grpSp>
          <p:nvGrpSpPr>
            <p:cNvPr id="4" name="Group 32"/>
            <p:cNvGrpSpPr>
              <a:grpSpLocks/>
            </p:cNvGrpSpPr>
            <p:nvPr userDrawn="1"/>
          </p:nvGrpSpPr>
          <p:grpSpPr bwMode="auto">
            <a:xfrm>
              <a:off x="142844" y="6103938"/>
              <a:ext cx="8869394" cy="20636"/>
              <a:chOff x="142844" y="6103938"/>
              <a:chExt cx="8869394" cy="20636"/>
            </a:xfrm>
          </p:grpSpPr>
          <p:cxnSp>
            <p:nvCxnSpPr>
              <p:cNvPr id="6" name="Straight Connector 5"/>
              <p:cNvCxnSpPr/>
              <p:nvPr userDrawn="1"/>
            </p:nvCxnSpPr>
            <p:spPr>
              <a:xfrm>
                <a:off x="142844" y="6103938"/>
                <a:ext cx="8869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42844" y="6124574"/>
                <a:ext cx="886939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5" name="Picture 7"/>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42844" y="6175327"/>
              <a:ext cx="1571636"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th-TH"/>
          </a:p>
        </p:txBody>
      </p:sp>
      <p:sp>
        <p:nvSpPr>
          <p:cNvPr id="8"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94E7310-A03F-6344-A354-630D0FBAA2A4}"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25754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460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904EA26-42AD-D84B-A36C-AFE853B7E23A}" type="slidenum">
              <a:rPr lang="en-US"/>
              <a:pPr>
                <a:defRPr/>
              </a:pPr>
              <a:t>‹#›</a:t>
            </a:fld>
            <a:endParaRPr lang="en-US"/>
          </a:p>
        </p:txBody>
      </p:sp>
    </p:spTree>
    <p:extLst>
      <p:ext uri="{BB962C8B-B14F-4D97-AF65-F5344CB8AC3E}">
        <p14:creationId xmlns:p14="http://schemas.microsoft.com/office/powerpoint/2010/main" val="3426646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143608" y="6103939"/>
            <a:ext cx="8868508" cy="642937"/>
            <a:chOff x="142844" y="6103938"/>
            <a:chExt cx="8869394" cy="642893"/>
          </a:xfrm>
        </p:grpSpPr>
        <p:grpSp>
          <p:nvGrpSpPr>
            <p:cNvPr id="6" name="Group 32"/>
            <p:cNvGrpSpPr>
              <a:grpSpLocks/>
            </p:cNvGrpSpPr>
            <p:nvPr userDrawn="1"/>
          </p:nvGrpSpPr>
          <p:grpSpPr bwMode="auto">
            <a:xfrm>
              <a:off x="142844" y="6103938"/>
              <a:ext cx="8869394" cy="20636"/>
              <a:chOff x="142844" y="6103938"/>
              <a:chExt cx="8869394" cy="20636"/>
            </a:xfrm>
          </p:grpSpPr>
          <p:cxnSp>
            <p:nvCxnSpPr>
              <p:cNvPr id="8" name="Straight Connector 7"/>
              <p:cNvCxnSpPr/>
              <p:nvPr userDrawn="1"/>
            </p:nvCxnSpPr>
            <p:spPr>
              <a:xfrm>
                <a:off x="142844" y="6103938"/>
                <a:ext cx="8869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42844" y="6124574"/>
                <a:ext cx="886939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7"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42844" y="6175327"/>
              <a:ext cx="1571636"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273050"/>
            <a:ext cx="3008313" cy="1162050"/>
          </a:xfrm>
        </p:spPr>
        <p:txBody>
          <a:bodyPr anchor="b"/>
          <a:lstStyle>
            <a:lvl1pPr algn="l">
              <a:defRPr sz="1846" b="1"/>
            </a:lvl1pPr>
          </a:lstStyle>
          <a:p>
            <a:r>
              <a:rPr lang="en-US" smtClean="0"/>
              <a:t>Click to edit Master title style</a:t>
            </a:r>
            <a:endParaRPr lang="th-TH"/>
          </a:p>
        </p:txBody>
      </p:sp>
      <p:sp>
        <p:nvSpPr>
          <p:cNvPr id="3" name="Content Placeholder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10"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1"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8FAF94-7062-B948-9D95-ACB6D48062D2}"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1438668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143608" y="6103939"/>
            <a:ext cx="8868508" cy="642937"/>
            <a:chOff x="142844" y="6103938"/>
            <a:chExt cx="8869394" cy="642893"/>
          </a:xfrm>
        </p:grpSpPr>
        <p:grpSp>
          <p:nvGrpSpPr>
            <p:cNvPr id="6" name="Group 32"/>
            <p:cNvGrpSpPr>
              <a:grpSpLocks/>
            </p:cNvGrpSpPr>
            <p:nvPr userDrawn="1"/>
          </p:nvGrpSpPr>
          <p:grpSpPr bwMode="auto">
            <a:xfrm>
              <a:off x="142844" y="6103938"/>
              <a:ext cx="8869394" cy="20636"/>
              <a:chOff x="142844" y="6103938"/>
              <a:chExt cx="8869394" cy="20636"/>
            </a:xfrm>
          </p:grpSpPr>
          <p:cxnSp>
            <p:nvCxnSpPr>
              <p:cNvPr id="8" name="Straight Connector 7"/>
              <p:cNvCxnSpPr/>
              <p:nvPr userDrawn="1"/>
            </p:nvCxnSpPr>
            <p:spPr>
              <a:xfrm>
                <a:off x="142844" y="6103938"/>
                <a:ext cx="8869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42844" y="6124574"/>
                <a:ext cx="886939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7"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42844" y="6175327"/>
              <a:ext cx="1571636"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792288" y="4800600"/>
            <a:ext cx="5486400" cy="566738"/>
          </a:xfrm>
        </p:spPr>
        <p:txBody>
          <a:bodyPr anchor="b"/>
          <a:lstStyle>
            <a:lvl1pPr algn="l">
              <a:defRPr sz="1846"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th-T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10"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1"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0F8FFE-78F4-B140-9ECC-C7BB7BFFCF5F}"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803455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143608" y="6103939"/>
            <a:ext cx="8868508" cy="642937"/>
            <a:chOff x="142844" y="6103938"/>
            <a:chExt cx="8869394" cy="642893"/>
          </a:xfrm>
        </p:grpSpPr>
        <p:grpSp>
          <p:nvGrpSpPr>
            <p:cNvPr id="4" name="Group 32"/>
            <p:cNvGrpSpPr>
              <a:grpSpLocks/>
            </p:cNvGrpSpPr>
            <p:nvPr userDrawn="1"/>
          </p:nvGrpSpPr>
          <p:grpSpPr bwMode="auto">
            <a:xfrm>
              <a:off x="142844" y="6103938"/>
              <a:ext cx="8869394" cy="20636"/>
              <a:chOff x="142844" y="6103938"/>
              <a:chExt cx="8869394" cy="20636"/>
            </a:xfrm>
          </p:grpSpPr>
          <p:cxnSp>
            <p:nvCxnSpPr>
              <p:cNvPr id="6" name="Straight Connector 5"/>
              <p:cNvCxnSpPr/>
              <p:nvPr userDrawn="1"/>
            </p:nvCxnSpPr>
            <p:spPr>
              <a:xfrm>
                <a:off x="142844" y="6103938"/>
                <a:ext cx="8869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42844" y="6124574"/>
                <a:ext cx="886939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5" name="Picture 7"/>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42844" y="6175327"/>
              <a:ext cx="1571636"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8"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DC5AC3-96A0-AF40-B92E-EE44743F59CE}"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984849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22"/>
          <p:cNvGrpSpPr>
            <a:grpSpLocks/>
          </p:cNvGrpSpPr>
          <p:nvPr userDrawn="1"/>
        </p:nvGrpSpPr>
        <p:grpSpPr bwMode="auto">
          <a:xfrm>
            <a:off x="395536" y="6127925"/>
            <a:ext cx="1591151" cy="830997"/>
            <a:chOff x="329539" y="206647"/>
            <a:chExt cx="1591752" cy="831118"/>
          </a:xfrm>
        </p:grpSpPr>
        <p:sp>
          <p:nvSpPr>
            <p:cNvPr id="8" name="Text Box 3"/>
            <p:cNvSpPr txBox="1">
              <a:spLocks noChangeArrowheads="1"/>
            </p:cNvSpPr>
            <p:nvPr userDrawn="1"/>
          </p:nvSpPr>
          <p:spPr bwMode="auto">
            <a:xfrm>
              <a:off x="329539" y="206647"/>
              <a:ext cx="595260" cy="83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fontAlgn="base">
                <a:spcBef>
                  <a:spcPct val="0"/>
                </a:spcBef>
                <a:spcAft>
                  <a:spcPct val="0"/>
                </a:spcAft>
                <a:defRPr sz="2800">
                  <a:solidFill>
                    <a:schemeClr val="tx1"/>
                  </a:solidFill>
                  <a:latin typeface="Arial" pitchFamily="34" charset="0"/>
                  <a:cs typeface="Angsana New" pitchFamily="18" charset="-34"/>
                </a:defRPr>
              </a:lvl6pPr>
              <a:lvl7pPr marL="2971800" indent="-228600" fontAlgn="base">
                <a:spcBef>
                  <a:spcPct val="0"/>
                </a:spcBef>
                <a:spcAft>
                  <a:spcPct val="0"/>
                </a:spcAft>
                <a:defRPr sz="2800">
                  <a:solidFill>
                    <a:schemeClr val="tx1"/>
                  </a:solidFill>
                  <a:latin typeface="Arial" pitchFamily="34" charset="0"/>
                  <a:cs typeface="Angsana New" pitchFamily="18" charset="-34"/>
                </a:defRPr>
              </a:lvl7pPr>
              <a:lvl8pPr marL="3429000" indent="-228600" fontAlgn="base">
                <a:spcBef>
                  <a:spcPct val="0"/>
                </a:spcBef>
                <a:spcAft>
                  <a:spcPct val="0"/>
                </a:spcAft>
                <a:defRPr sz="2800">
                  <a:solidFill>
                    <a:schemeClr val="tx1"/>
                  </a:solidFill>
                  <a:latin typeface="Arial" pitchFamily="34" charset="0"/>
                  <a:cs typeface="Angsana New" pitchFamily="18" charset="-34"/>
                </a:defRPr>
              </a:lvl8pPr>
              <a:lvl9pPr marL="3886200" indent="-228600" fontAlgn="base">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a:ln>
                    <a:noFill/>
                  </a:ln>
                  <a:solidFill>
                    <a:srgbClr val="FF8001"/>
                  </a:solidFill>
                  <a:effectLst/>
                  <a:uLnTx/>
                  <a:uFillTx/>
                  <a:latin typeface="Arial Black" pitchFamily="34" charset="0"/>
                  <a:ea typeface=""/>
                  <a:cs typeface="Angsana New" pitchFamily="18" charset="-34"/>
                </a:rPr>
                <a:t>a</a:t>
              </a:r>
              <a:endParaRPr kumimoji="0" lang="th-TH" sz="4800" b="0" i="0" u="none" strike="noStrike" kern="1200" cap="none" spc="0" normalizeH="0" baseline="0" noProof="0" dirty="0">
                <a:ln>
                  <a:noFill/>
                </a:ln>
                <a:solidFill>
                  <a:srgbClr val="FF8001"/>
                </a:solidFill>
                <a:effectLst/>
                <a:uLnTx/>
                <a:uFillTx/>
                <a:latin typeface="Arial Black" pitchFamily="34" charset="0"/>
                <a:ea typeface=""/>
                <a:cs typeface="Angsana New" pitchFamily="18" charset="-34"/>
              </a:endParaRPr>
            </a:p>
          </p:txBody>
        </p:sp>
        <p:sp>
          <p:nvSpPr>
            <p:cNvPr id="9" name="Text Box 4"/>
            <p:cNvSpPr txBox="1">
              <a:spLocks noChangeArrowheads="1"/>
            </p:cNvSpPr>
            <p:nvPr userDrawn="1"/>
          </p:nvSpPr>
          <p:spPr bwMode="auto">
            <a:xfrm>
              <a:off x="708693" y="206647"/>
              <a:ext cx="595260" cy="83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fontAlgn="base">
                <a:spcBef>
                  <a:spcPct val="0"/>
                </a:spcBef>
                <a:spcAft>
                  <a:spcPct val="0"/>
                </a:spcAft>
                <a:defRPr sz="2800">
                  <a:solidFill>
                    <a:schemeClr val="tx1"/>
                  </a:solidFill>
                  <a:latin typeface="Arial" pitchFamily="34" charset="0"/>
                  <a:cs typeface="Angsana New" pitchFamily="18" charset="-34"/>
                </a:defRPr>
              </a:lvl6pPr>
              <a:lvl7pPr marL="2971800" indent="-228600" fontAlgn="base">
                <a:spcBef>
                  <a:spcPct val="0"/>
                </a:spcBef>
                <a:spcAft>
                  <a:spcPct val="0"/>
                </a:spcAft>
                <a:defRPr sz="2800">
                  <a:solidFill>
                    <a:schemeClr val="tx1"/>
                  </a:solidFill>
                  <a:latin typeface="Arial" pitchFamily="34" charset="0"/>
                  <a:cs typeface="Angsana New" pitchFamily="18" charset="-34"/>
                </a:defRPr>
              </a:lvl7pPr>
              <a:lvl8pPr marL="3429000" indent="-228600" fontAlgn="base">
                <a:spcBef>
                  <a:spcPct val="0"/>
                </a:spcBef>
                <a:spcAft>
                  <a:spcPct val="0"/>
                </a:spcAft>
                <a:defRPr sz="2800">
                  <a:solidFill>
                    <a:schemeClr val="tx1"/>
                  </a:solidFill>
                  <a:latin typeface="Arial" pitchFamily="34" charset="0"/>
                  <a:cs typeface="Angsana New" pitchFamily="18" charset="-34"/>
                </a:defRPr>
              </a:lvl8pPr>
              <a:lvl9pPr marL="3886200" indent="-228600" fontAlgn="base">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8001"/>
                  </a:solidFill>
                  <a:effectLst/>
                  <a:uLnTx/>
                  <a:uFillTx/>
                  <a:latin typeface="Arial Black" pitchFamily="34" charset="0"/>
                  <a:ea typeface=""/>
                  <a:cs typeface="Angsana New" pitchFamily="18" charset="-34"/>
                </a:rPr>
                <a:t>d</a:t>
              </a:r>
              <a:endParaRPr kumimoji="0" lang="th-TH" sz="4800" b="0" i="0" u="none" strike="noStrike" kern="1200" cap="none" spc="0" normalizeH="0" baseline="0" noProof="0" dirty="0">
                <a:ln>
                  <a:noFill/>
                </a:ln>
                <a:solidFill>
                  <a:srgbClr val="FF8001"/>
                </a:solidFill>
                <a:effectLst/>
                <a:uLnTx/>
                <a:uFillTx/>
                <a:latin typeface="Arial Black" pitchFamily="34" charset="0"/>
                <a:ea typeface=""/>
                <a:cs typeface="Angsana New" pitchFamily="18" charset="-34"/>
              </a:endParaRPr>
            </a:p>
          </p:txBody>
        </p:sp>
        <p:sp>
          <p:nvSpPr>
            <p:cNvPr id="10" name="Text Box 5"/>
            <p:cNvSpPr txBox="1">
              <a:spLocks noChangeArrowheads="1"/>
            </p:cNvSpPr>
            <p:nvPr userDrawn="1"/>
          </p:nvSpPr>
          <p:spPr bwMode="auto">
            <a:xfrm>
              <a:off x="1259702" y="463396"/>
              <a:ext cx="661589" cy="46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fontAlgn="base">
                <a:spcBef>
                  <a:spcPct val="0"/>
                </a:spcBef>
                <a:spcAft>
                  <a:spcPct val="0"/>
                </a:spcAft>
                <a:defRPr sz="2800">
                  <a:solidFill>
                    <a:schemeClr val="tx1"/>
                  </a:solidFill>
                  <a:latin typeface="Arial" pitchFamily="34" charset="0"/>
                  <a:cs typeface="Angsana New" pitchFamily="18" charset="-34"/>
                </a:defRPr>
              </a:lvl6pPr>
              <a:lvl7pPr marL="2971800" indent="-228600" fontAlgn="base">
                <a:spcBef>
                  <a:spcPct val="0"/>
                </a:spcBef>
                <a:spcAft>
                  <a:spcPct val="0"/>
                </a:spcAft>
                <a:defRPr sz="2800">
                  <a:solidFill>
                    <a:schemeClr val="tx1"/>
                  </a:solidFill>
                  <a:latin typeface="Arial" pitchFamily="34" charset="0"/>
                  <a:cs typeface="Angsana New" pitchFamily="18" charset="-34"/>
                </a:defRPr>
              </a:lvl7pPr>
              <a:lvl8pPr marL="3429000" indent="-228600" fontAlgn="base">
                <a:spcBef>
                  <a:spcPct val="0"/>
                </a:spcBef>
                <a:spcAft>
                  <a:spcPct val="0"/>
                </a:spcAft>
                <a:defRPr sz="2800">
                  <a:solidFill>
                    <a:schemeClr val="tx1"/>
                  </a:solidFill>
                  <a:latin typeface="Arial" pitchFamily="34" charset="0"/>
                  <a:cs typeface="Angsana New" pitchFamily="18" charset="-34"/>
                </a:defRPr>
              </a:lvl8pPr>
              <a:lvl9pPr marL="3886200" indent="-228600" fontAlgn="base">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
                  <a:cs typeface="Angsana New" pitchFamily="18" charset="-34"/>
                </a:rPr>
                <a:t>CET</a:t>
              </a:r>
              <a:endParaRPr kumimoji="0" lang="th-TH" sz="2400" b="1" i="0" u="none" strike="noStrike" kern="1200" cap="none" spc="0" normalizeH="0" baseline="0" noProof="0" dirty="0">
                <a:ln>
                  <a:noFill/>
                </a:ln>
                <a:solidFill>
                  <a:srgbClr val="000000"/>
                </a:solidFill>
                <a:effectLst/>
                <a:uLnTx/>
                <a:uFillTx/>
                <a:latin typeface="Arial" pitchFamily="34" charset="0"/>
                <a:ea typeface=""/>
                <a:cs typeface="Angsana New" pitchFamily="18" charset="-34"/>
              </a:endParaRPr>
            </a:p>
          </p:txBody>
        </p:sp>
        <p:sp>
          <p:nvSpPr>
            <p:cNvPr id="11" name="Text Box 7"/>
            <p:cNvSpPr txBox="1">
              <a:spLocks noChangeArrowheads="1"/>
            </p:cNvSpPr>
            <p:nvPr userDrawn="1"/>
          </p:nvSpPr>
          <p:spPr bwMode="auto">
            <a:xfrm>
              <a:off x="1064704" y="206647"/>
              <a:ext cx="389997" cy="83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fontAlgn="base">
                <a:spcBef>
                  <a:spcPct val="0"/>
                </a:spcBef>
                <a:spcAft>
                  <a:spcPct val="0"/>
                </a:spcAft>
                <a:defRPr sz="2800">
                  <a:solidFill>
                    <a:schemeClr val="tx1"/>
                  </a:solidFill>
                  <a:latin typeface="Arial" pitchFamily="34" charset="0"/>
                  <a:cs typeface="Angsana New" pitchFamily="18" charset="-34"/>
                </a:defRPr>
              </a:lvl6pPr>
              <a:lvl7pPr marL="2971800" indent="-228600" fontAlgn="base">
                <a:spcBef>
                  <a:spcPct val="0"/>
                </a:spcBef>
                <a:spcAft>
                  <a:spcPct val="0"/>
                </a:spcAft>
                <a:defRPr sz="2800">
                  <a:solidFill>
                    <a:schemeClr val="tx1"/>
                  </a:solidFill>
                  <a:latin typeface="Arial" pitchFamily="34" charset="0"/>
                  <a:cs typeface="Angsana New" pitchFamily="18" charset="-34"/>
                </a:defRPr>
              </a:lvl7pPr>
              <a:lvl8pPr marL="3429000" indent="-228600" fontAlgn="base">
                <a:spcBef>
                  <a:spcPct val="0"/>
                </a:spcBef>
                <a:spcAft>
                  <a:spcPct val="0"/>
                </a:spcAft>
                <a:defRPr sz="2800">
                  <a:solidFill>
                    <a:schemeClr val="tx1"/>
                  </a:solidFill>
                  <a:latin typeface="Arial" pitchFamily="34" charset="0"/>
                  <a:cs typeface="Angsana New" pitchFamily="18" charset="-34"/>
                </a:defRPr>
              </a:lvl8pPr>
              <a:lvl9pPr marL="3886200" indent="-228600" fontAlgn="base">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srgbClr val="FF8001"/>
                  </a:solidFill>
                  <a:effectLst/>
                  <a:uLnTx/>
                  <a:uFillTx/>
                  <a:latin typeface="Arial Black" pitchFamily="34" charset="0"/>
                  <a:ea typeface=""/>
                  <a:cs typeface="Angsana New" pitchFamily="18" charset="-34"/>
                </a:rPr>
                <a:t>i</a:t>
              </a:r>
              <a:endParaRPr kumimoji="0" lang="th-TH" sz="4800" b="0" i="0" u="none" strike="noStrike" kern="1200" cap="none" spc="0" normalizeH="0" baseline="0" noProof="0" dirty="0">
                <a:ln>
                  <a:noFill/>
                </a:ln>
                <a:solidFill>
                  <a:srgbClr val="FF8001"/>
                </a:solidFill>
                <a:effectLst/>
                <a:uLnTx/>
                <a:uFillTx/>
                <a:latin typeface="Arial Black" pitchFamily="34" charset="0"/>
                <a:ea typeface=""/>
                <a:cs typeface="Angsana New" pitchFamily="18" charset="-34"/>
              </a:endParaRPr>
            </a:p>
          </p:txBody>
        </p:sp>
      </p:grpSp>
      <p:sp>
        <p:nvSpPr>
          <p:cNvPr id="12" name="Text Box 7"/>
          <p:cNvSpPr txBox="1">
            <a:spLocks noChangeArrowheads="1"/>
          </p:cNvSpPr>
          <p:nvPr userDrawn="1"/>
        </p:nvSpPr>
        <p:spPr bwMode="auto">
          <a:xfrm>
            <a:off x="2181612" y="6331281"/>
            <a:ext cx="5299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fontAlgn="base">
              <a:spcBef>
                <a:spcPct val="0"/>
              </a:spcBef>
              <a:spcAft>
                <a:spcPct val="0"/>
              </a:spcAft>
              <a:defRPr sz="2800">
                <a:solidFill>
                  <a:schemeClr val="tx1"/>
                </a:solidFill>
                <a:latin typeface="Arial" pitchFamily="34" charset="0"/>
                <a:cs typeface="Angsana New" pitchFamily="18" charset="-34"/>
              </a:defRPr>
            </a:lvl6pPr>
            <a:lvl7pPr marL="2971800" indent="-228600" fontAlgn="base">
              <a:spcBef>
                <a:spcPct val="0"/>
              </a:spcBef>
              <a:spcAft>
                <a:spcPct val="0"/>
              </a:spcAft>
              <a:defRPr sz="2800">
                <a:solidFill>
                  <a:schemeClr val="tx1"/>
                </a:solidFill>
                <a:latin typeface="Arial" pitchFamily="34" charset="0"/>
                <a:cs typeface="Angsana New" pitchFamily="18" charset="-34"/>
              </a:defRPr>
            </a:lvl7pPr>
            <a:lvl8pPr marL="3429000" indent="-228600" fontAlgn="base">
              <a:spcBef>
                <a:spcPct val="0"/>
              </a:spcBef>
              <a:spcAft>
                <a:spcPct val="0"/>
              </a:spcAft>
              <a:defRPr sz="2800">
                <a:solidFill>
                  <a:schemeClr val="tx1"/>
                </a:solidFill>
                <a:latin typeface="Arial" pitchFamily="34" charset="0"/>
                <a:cs typeface="Angsana New" pitchFamily="18" charset="-34"/>
              </a:defRPr>
            </a:lvl8pPr>
            <a:lvl9pPr marL="3886200" indent="-228600" fontAlgn="base">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smtClean="0">
                <a:ln>
                  <a:noFill/>
                </a:ln>
                <a:solidFill>
                  <a:srgbClr val="000000"/>
                </a:solidFill>
                <a:effectLst/>
                <a:uLnTx/>
                <a:uFillTx/>
                <a:latin typeface="Arial" charset="0"/>
                <a:ea typeface="Arial" charset="0"/>
                <a:cs typeface="Arial" charset="0"/>
              </a:rPr>
              <a:t>Asian Development College for Community Economy and Technology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charset="0"/>
                <a:ea typeface="Arial" charset="0"/>
                <a:cs typeface="Arial" charset="0"/>
              </a:rPr>
              <a:t>Chiang Mai Rajabhat University</a:t>
            </a:r>
            <a:endParaRPr kumimoji="0" lang="th-TH" sz="1200" b="1" i="0" u="none" strike="noStrike" kern="1200" cap="none" spc="0" normalizeH="0" baseline="0" noProof="0" dirty="0" smtClean="0">
              <a:ln>
                <a:noFill/>
              </a:ln>
              <a:solidFill>
                <a:srgbClr val="000000"/>
              </a:solidFill>
              <a:effectLst/>
              <a:uLnTx/>
              <a:uFillTx/>
              <a:latin typeface="Arial" charset="0"/>
              <a:ea typeface="Arial" charset="0"/>
              <a:cs typeface="Arial" charset="0"/>
            </a:endParaRPr>
          </a:p>
        </p:txBody>
      </p:sp>
      <p:sp>
        <p:nvSpPr>
          <p:cNvPr id="13" name="Line 8"/>
          <p:cNvSpPr>
            <a:spLocks noChangeShapeType="1"/>
          </p:cNvSpPr>
          <p:nvPr userDrawn="1"/>
        </p:nvSpPr>
        <p:spPr bwMode="auto">
          <a:xfrm flipV="1">
            <a:off x="216000" y="6165304"/>
            <a:ext cx="8712000" cy="0"/>
          </a:xfrm>
          <a:prstGeom prst="line">
            <a:avLst/>
          </a:prstGeom>
          <a:noFill/>
          <a:ln w="50800" cmpd="thinThick">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charset="0"/>
              <a:ea typeface="ＭＳ Ｐゴシック" charset="-128"/>
              <a:cs typeface="Angsana New"/>
            </a:endParaRPr>
          </a:p>
        </p:txBody>
      </p:sp>
      <p:sp>
        <p:nvSpPr>
          <p:cNvPr id="2" name="Title 1"/>
          <p:cNvSpPr>
            <a:spLocks noGrp="1"/>
          </p:cNvSpPr>
          <p:nvPr>
            <p:ph type="ctrTitle"/>
          </p:nvPr>
        </p:nvSpPr>
        <p:spPr>
          <a:xfrm>
            <a:off x="696058" y="1950977"/>
            <a:ext cx="7772400" cy="1470025"/>
          </a:xfrm>
        </p:spPr>
        <p:txBody>
          <a:bodyPr/>
          <a:lstStyle>
            <a:lvl1pPr>
              <a:defRPr sz="4062">
                <a:solidFill>
                  <a:schemeClr val="bg1"/>
                </a:solidFill>
              </a:defRPr>
            </a:lvl1pPr>
          </a:lstStyle>
          <a:p>
            <a:r>
              <a:rPr lang="en-US" dirty="0" smtClean="0"/>
              <a:t>Click to edit Master title style</a:t>
            </a:r>
            <a:endParaRPr lang="th-TH" dirty="0"/>
          </a:p>
        </p:txBody>
      </p:sp>
      <p:sp>
        <p:nvSpPr>
          <p:cNvPr id="3" name="Subtitle 2"/>
          <p:cNvSpPr>
            <a:spLocks noGrp="1"/>
          </p:cNvSpPr>
          <p:nvPr>
            <p:ph type="subTitle" idx="1"/>
          </p:nvPr>
        </p:nvSpPr>
        <p:spPr>
          <a:xfrm>
            <a:off x="1371600" y="4191503"/>
            <a:ext cx="6400800" cy="1281106"/>
          </a:xfrm>
        </p:spPr>
        <p:txBody>
          <a:bodyPr/>
          <a:lstStyle>
            <a:lvl1pPr marL="0" indent="0" algn="ctr">
              <a:buNone/>
              <a:defRPr>
                <a:solidFill>
                  <a:schemeClr val="bg1"/>
                </a:solidFill>
              </a:defRPr>
            </a:lvl1pPr>
            <a:lvl2pPr marL="422041" indent="0" algn="ctr">
              <a:buNone/>
              <a:defRPr/>
            </a:lvl2pPr>
            <a:lvl3pPr marL="844083" indent="0" algn="ctr">
              <a:buNone/>
              <a:defRPr/>
            </a:lvl3pPr>
            <a:lvl4pPr marL="1266124" indent="0" algn="ctr">
              <a:buNone/>
              <a:defRPr/>
            </a:lvl4pPr>
            <a:lvl5pPr marL="1688165" indent="0" algn="ctr">
              <a:buNone/>
              <a:defRPr/>
            </a:lvl5pPr>
            <a:lvl6pPr marL="2110207" indent="0" algn="ctr">
              <a:buNone/>
              <a:defRPr/>
            </a:lvl6pPr>
            <a:lvl7pPr marL="2532248" indent="0" algn="ctr">
              <a:buNone/>
              <a:defRPr/>
            </a:lvl7pPr>
            <a:lvl8pPr marL="2954289" indent="0" algn="ctr">
              <a:buNone/>
              <a:defRPr/>
            </a:lvl8pPr>
            <a:lvl9pPr marL="3376331" indent="0" algn="ctr">
              <a:buNone/>
              <a:defRPr/>
            </a:lvl9pPr>
          </a:lstStyle>
          <a:p>
            <a:endParaRPr lang="th-TH"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1490" y="171742"/>
            <a:ext cx="1381536" cy="1662449"/>
          </a:xfrm>
          <a:prstGeom prst="rect">
            <a:avLst/>
          </a:prstGeom>
        </p:spPr>
      </p:pic>
    </p:spTree>
    <p:extLst>
      <p:ext uri="{BB962C8B-B14F-4D97-AF65-F5344CB8AC3E}">
        <p14:creationId xmlns:p14="http://schemas.microsoft.com/office/powerpoint/2010/main" val="2358939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9"/>
          <p:cNvGrpSpPr>
            <a:grpSpLocks/>
          </p:cNvGrpSpPr>
          <p:nvPr userDrawn="1"/>
        </p:nvGrpSpPr>
        <p:grpSpPr bwMode="auto">
          <a:xfrm>
            <a:off x="143608" y="6103939"/>
            <a:ext cx="8868508" cy="642937"/>
            <a:chOff x="142844" y="6103938"/>
            <a:chExt cx="8869394" cy="642893"/>
          </a:xfrm>
        </p:grpSpPr>
        <p:grpSp>
          <p:nvGrpSpPr>
            <p:cNvPr id="5" name="Group 32"/>
            <p:cNvGrpSpPr>
              <a:grpSpLocks/>
            </p:cNvGrpSpPr>
            <p:nvPr userDrawn="1"/>
          </p:nvGrpSpPr>
          <p:grpSpPr bwMode="auto">
            <a:xfrm>
              <a:off x="142844" y="6103938"/>
              <a:ext cx="8869394" cy="20636"/>
              <a:chOff x="142844" y="6103938"/>
              <a:chExt cx="8869394" cy="20636"/>
            </a:xfrm>
          </p:grpSpPr>
          <p:cxnSp>
            <p:nvCxnSpPr>
              <p:cNvPr id="7" name="Straight Connector 6"/>
              <p:cNvCxnSpPr/>
              <p:nvPr userDrawn="1"/>
            </p:nvCxnSpPr>
            <p:spPr>
              <a:xfrm>
                <a:off x="142844" y="6103938"/>
                <a:ext cx="8869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42844" y="6124574"/>
                <a:ext cx="886939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6"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42844" y="6175327"/>
              <a:ext cx="1571636"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722313" y="4406902"/>
            <a:ext cx="7772400" cy="1362075"/>
          </a:xfrm>
        </p:spPr>
        <p:txBody>
          <a:bodyPr anchor="t"/>
          <a:lstStyle>
            <a:lvl1pPr algn="l">
              <a:defRPr sz="3692" b="1" cap="all"/>
            </a:lvl1pPr>
          </a:lstStyle>
          <a:p>
            <a:r>
              <a:rPr lang="en-US" dirty="0" smtClean="0"/>
              <a:t>Click to edit Master title style</a:t>
            </a:r>
            <a:endParaRPr lang="th-TH"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US" smtClean="0"/>
              <a:t>Click to edit Master text styles</a:t>
            </a:r>
          </a:p>
        </p:txBody>
      </p:sp>
      <p:sp>
        <p:nvSpPr>
          <p:cNvPr id="9"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0"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0E1FEBF-888F-1740-AF60-03A9414D1D11}"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126275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00232" y="233664"/>
            <a:ext cx="6686568" cy="446414"/>
          </a:xfrm>
        </p:spPr>
        <p:txBody>
          <a:bodyPr/>
          <a:lstStyle/>
          <a:p>
            <a:r>
              <a:rPr lang="en-US" dirty="0" smtClean="0"/>
              <a:t>Click to edit Master title</a:t>
            </a:r>
            <a:endParaRPr lang="th-TH" dirty="0"/>
          </a:p>
        </p:txBody>
      </p:sp>
      <p:sp>
        <p:nvSpPr>
          <p:cNvPr id="3" name="Content Placeholder 2"/>
          <p:cNvSpPr>
            <a:spLocks noGrp="1"/>
          </p:cNvSpPr>
          <p:nvPr>
            <p:ph idx="1"/>
          </p:nvPr>
        </p:nvSpPr>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
        <p:nvSpPr>
          <p:cNvPr id="8"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9D1E18-18E7-7948-A946-0F54571E0BD8}"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10"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79512" y="247876"/>
            <a:ext cx="1188000" cy="4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userDrawn="1"/>
        </p:nvGrpSpPr>
        <p:grpSpPr>
          <a:xfrm>
            <a:off x="143608" y="764704"/>
            <a:ext cx="8868508" cy="20637"/>
            <a:chOff x="143608" y="764704"/>
            <a:chExt cx="8868508" cy="20637"/>
          </a:xfrm>
        </p:grpSpPr>
        <p:cxnSp>
          <p:nvCxnSpPr>
            <p:cNvPr id="12" name="Straight Connector 11"/>
            <p:cNvCxnSpPr/>
            <p:nvPr userDrawn="1"/>
          </p:nvCxnSpPr>
          <p:spPr bwMode="auto">
            <a:xfrm>
              <a:off x="143608" y="764704"/>
              <a:ext cx="88685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143608" y="785341"/>
              <a:ext cx="8868508" cy="0"/>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16841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00232" y="233664"/>
            <a:ext cx="6686568" cy="446414"/>
          </a:xfrm>
        </p:spPr>
        <p:txBody>
          <a:bodyPr/>
          <a:lstStyle/>
          <a:p>
            <a:r>
              <a:rPr lang="en-US" dirty="0" smtClean="0"/>
              <a:t>Click to edit Master title</a:t>
            </a:r>
            <a:endParaRPr lang="th-TH" dirty="0"/>
          </a:p>
        </p:txBody>
      </p:sp>
      <p:pic>
        <p:nvPicPr>
          <p:cNvPr id="8"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79512" y="247876"/>
            <a:ext cx="1188000" cy="4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userDrawn="1"/>
        </p:nvGrpSpPr>
        <p:grpSpPr>
          <a:xfrm>
            <a:off x="143608" y="764704"/>
            <a:ext cx="8868508" cy="20637"/>
            <a:chOff x="143608" y="764704"/>
            <a:chExt cx="8868508" cy="20637"/>
          </a:xfrm>
        </p:grpSpPr>
        <p:cxnSp>
          <p:nvCxnSpPr>
            <p:cNvPr id="10" name="Straight Connector 9"/>
            <p:cNvCxnSpPr/>
            <p:nvPr userDrawn="1"/>
          </p:nvCxnSpPr>
          <p:spPr bwMode="auto">
            <a:xfrm>
              <a:off x="143608" y="764704"/>
              <a:ext cx="88685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143608" y="785341"/>
              <a:ext cx="8868508" cy="0"/>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59737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143608" y="6103939"/>
            <a:ext cx="8868508" cy="642937"/>
            <a:chOff x="142844" y="6103938"/>
            <a:chExt cx="8869394" cy="642893"/>
          </a:xfrm>
        </p:grpSpPr>
        <p:grpSp>
          <p:nvGrpSpPr>
            <p:cNvPr id="6" name="Group 32"/>
            <p:cNvGrpSpPr>
              <a:grpSpLocks/>
            </p:cNvGrpSpPr>
            <p:nvPr userDrawn="1"/>
          </p:nvGrpSpPr>
          <p:grpSpPr bwMode="auto">
            <a:xfrm>
              <a:off x="142844" y="6103938"/>
              <a:ext cx="8869394" cy="20636"/>
              <a:chOff x="142844" y="6103938"/>
              <a:chExt cx="8869394" cy="20636"/>
            </a:xfrm>
          </p:grpSpPr>
          <p:cxnSp>
            <p:nvCxnSpPr>
              <p:cNvPr id="8" name="Straight Connector 7"/>
              <p:cNvCxnSpPr/>
              <p:nvPr userDrawn="1"/>
            </p:nvCxnSpPr>
            <p:spPr>
              <a:xfrm>
                <a:off x="142844" y="6103938"/>
                <a:ext cx="8869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42844" y="6124574"/>
                <a:ext cx="886939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7"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42844" y="6175327"/>
              <a:ext cx="1571636"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124744"/>
            <a:ext cx="4038600" cy="5001421"/>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
        <p:nvSpPr>
          <p:cNvPr id="4" name="Content Placeholder 3"/>
          <p:cNvSpPr>
            <a:spLocks noGrp="1"/>
          </p:cNvSpPr>
          <p:nvPr>
            <p:ph sz="half" idx="2"/>
          </p:nvPr>
        </p:nvSpPr>
        <p:spPr>
          <a:xfrm>
            <a:off x="4648200" y="1124744"/>
            <a:ext cx="4038600" cy="5001421"/>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
        <p:nvSpPr>
          <p:cNvPr id="10"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1"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A05336-BE05-A648-A896-9A5FE3CEC115}"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0794119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08720"/>
            <a:ext cx="4040188" cy="639762"/>
          </a:xfrm>
        </p:spPr>
        <p:txBody>
          <a:bodyPr anchor="ctr" anchorCtr="1"/>
          <a:lstStyle>
            <a:lvl1pPr marL="0" indent="0" algn="ctr">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dirty="0" smtClean="0"/>
              <a:t>Click to edit Master text styles</a:t>
            </a:r>
          </a:p>
        </p:txBody>
      </p:sp>
      <p:sp>
        <p:nvSpPr>
          <p:cNvPr id="4" name="Content Placeholder 3"/>
          <p:cNvSpPr>
            <a:spLocks noGrp="1"/>
          </p:cNvSpPr>
          <p:nvPr>
            <p:ph sz="half" idx="2"/>
          </p:nvPr>
        </p:nvSpPr>
        <p:spPr>
          <a:xfrm>
            <a:off x="457200" y="1548482"/>
            <a:ext cx="4040188" cy="440079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26" y="908720"/>
            <a:ext cx="4041775" cy="639762"/>
          </a:xfrm>
        </p:spPr>
        <p:txBody>
          <a:bodyPr anchor="b"/>
          <a:lstStyle>
            <a:lvl1pPr marL="0" indent="0" algn="ctr">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6" name="Content Placeholder 5"/>
          <p:cNvSpPr>
            <a:spLocks noGrp="1"/>
          </p:cNvSpPr>
          <p:nvPr>
            <p:ph sz="quarter" idx="4"/>
          </p:nvPr>
        </p:nvSpPr>
        <p:spPr>
          <a:xfrm>
            <a:off x="4645026" y="1548482"/>
            <a:ext cx="4041775" cy="440079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23" name="Title 1"/>
          <p:cNvSpPr>
            <a:spLocks noGrp="1"/>
          </p:cNvSpPr>
          <p:nvPr>
            <p:ph type="title"/>
          </p:nvPr>
        </p:nvSpPr>
        <p:spPr>
          <a:xfrm>
            <a:off x="2000232" y="233664"/>
            <a:ext cx="6686568" cy="510404"/>
          </a:xfrm>
        </p:spPr>
        <p:txBody>
          <a:bodyPr/>
          <a:lstStyle/>
          <a:p>
            <a:r>
              <a:rPr lang="en-US" dirty="0" smtClean="0"/>
              <a:t>Click to edit Master title</a:t>
            </a:r>
            <a:endParaRPr lang="th-TH" dirty="0"/>
          </a:p>
        </p:txBody>
      </p:sp>
      <p:sp>
        <p:nvSpPr>
          <p:cNvPr id="11"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2"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926C20A-A1EB-124B-98F1-8B104E76882F}"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13"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79512" y="247876"/>
            <a:ext cx="1188000" cy="4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userDrawn="1"/>
        </p:nvGrpSpPr>
        <p:grpSpPr>
          <a:xfrm>
            <a:off x="143608" y="764704"/>
            <a:ext cx="8868508" cy="20637"/>
            <a:chOff x="143608" y="764704"/>
            <a:chExt cx="8868508" cy="20637"/>
          </a:xfrm>
        </p:grpSpPr>
        <p:cxnSp>
          <p:nvCxnSpPr>
            <p:cNvPr id="15" name="Straight Connector 14"/>
            <p:cNvCxnSpPr/>
            <p:nvPr userDrawn="1"/>
          </p:nvCxnSpPr>
          <p:spPr bwMode="auto">
            <a:xfrm>
              <a:off x="143608" y="764704"/>
              <a:ext cx="88685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143608" y="785341"/>
              <a:ext cx="8868508" cy="0"/>
            </a:xfrm>
            <a:prstGeom prst="line">
              <a:avLst/>
            </a:prstGeom>
            <a:ln w="22225">
              <a:solidFill>
                <a:srgbClr val="FF6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818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8"/>
          <p:cNvGrpSpPr>
            <a:grpSpLocks/>
          </p:cNvGrpSpPr>
          <p:nvPr userDrawn="1"/>
        </p:nvGrpSpPr>
        <p:grpSpPr bwMode="auto">
          <a:xfrm>
            <a:off x="143608" y="6103939"/>
            <a:ext cx="8868508" cy="642937"/>
            <a:chOff x="142844" y="6103938"/>
            <a:chExt cx="8869394" cy="642893"/>
          </a:xfrm>
        </p:grpSpPr>
        <p:grpSp>
          <p:nvGrpSpPr>
            <p:cNvPr id="4" name="Group 32"/>
            <p:cNvGrpSpPr>
              <a:grpSpLocks/>
            </p:cNvGrpSpPr>
            <p:nvPr userDrawn="1"/>
          </p:nvGrpSpPr>
          <p:grpSpPr bwMode="auto">
            <a:xfrm>
              <a:off x="142844" y="6103938"/>
              <a:ext cx="8869394" cy="20636"/>
              <a:chOff x="142844" y="6103938"/>
              <a:chExt cx="8869394" cy="20636"/>
            </a:xfrm>
          </p:grpSpPr>
          <p:cxnSp>
            <p:nvCxnSpPr>
              <p:cNvPr id="6" name="Straight Connector 5"/>
              <p:cNvCxnSpPr/>
              <p:nvPr userDrawn="1"/>
            </p:nvCxnSpPr>
            <p:spPr>
              <a:xfrm>
                <a:off x="142844" y="6103938"/>
                <a:ext cx="8869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42844" y="6124574"/>
                <a:ext cx="886939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5" name="Picture 7"/>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42844" y="6175327"/>
              <a:ext cx="1571636"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th-TH"/>
          </a:p>
        </p:txBody>
      </p:sp>
      <p:sp>
        <p:nvSpPr>
          <p:cNvPr id="8"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94E7310-A03F-6344-A354-630D0FBAA2A4}"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63515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3008313" cy="1162050"/>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ยึดเนื้อหา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ข้อความ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4CD8F83-B6B1-7F4C-B700-DF7052EC33E7}" type="slidenum">
              <a:rPr lang="en-US"/>
              <a:pPr>
                <a:defRPr/>
              </a:pPr>
              <a:t>‹#›</a:t>
            </a:fld>
            <a:endParaRPr lang="en-US"/>
          </a:p>
        </p:txBody>
      </p:sp>
    </p:spTree>
    <p:extLst>
      <p:ext uri="{BB962C8B-B14F-4D97-AF65-F5344CB8AC3E}">
        <p14:creationId xmlns:p14="http://schemas.microsoft.com/office/powerpoint/2010/main" val="28798605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5661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143608" y="6103939"/>
            <a:ext cx="8868508" cy="642937"/>
            <a:chOff x="142844" y="6103938"/>
            <a:chExt cx="8869394" cy="642893"/>
          </a:xfrm>
        </p:grpSpPr>
        <p:grpSp>
          <p:nvGrpSpPr>
            <p:cNvPr id="6" name="Group 32"/>
            <p:cNvGrpSpPr>
              <a:grpSpLocks/>
            </p:cNvGrpSpPr>
            <p:nvPr userDrawn="1"/>
          </p:nvGrpSpPr>
          <p:grpSpPr bwMode="auto">
            <a:xfrm>
              <a:off x="142844" y="6103938"/>
              <a:ext cx="8869394" cy="20636"/>
              <a:chOff x="142844" y="6103938"/>
              <a:chExt cx="8869394" cy="20636"/>
            </a:xfrm>
          </p:grpSpPr>
          <p:cxnSp>
            <p:nvCxnSpPr>
              <p:cNvPr id="8" name="Straight Connector 7"/>
              <p:cNvCxnSpPr/>
              <p:nvPr userDrawn="1"/>
            </p:nvCxnSpPr>
            <p:spPr>
              <a:xfrm>
                <a:off x="142844" y="6103938"/>
                <a:ext cx="8869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42844" y="6124574"/>
                <a:ext cx="886939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7"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42844" y="6175327"/>
              <a:ext cx="1571636"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273050"/>
            <a:ext cx="3008313" cy="1162050"/>
          </a:xfrm>
        </p:spPr>
        <p:txBody>
          <a:bodyPr anchor="b"/>
          <a:lstStyle>
            <a:lvl1pPr algn="l">
              <a:defRPr sz="1846" b="1"/>
            </a:lvl1pPr>
          </a:lstStyle>
          <a:p>
            <a:r>
              <a:rPr lang="en-US" smtClean="0"/>
              <a:t>Click to edit Master title style</a:t>
            </a:r>
            <a:endParaRPr lang="th-TH"/>
          </a:p>
        </p:txBody>
      </p:sp>
      <p:sp>
        <p:nvSpPr>
          <p:cNvPr id="3" name="Content Placeholder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10"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1"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8FAF94-7062-B948-9D95-ACB6D48062D2}"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7373346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143608" y="6103939"/>
            <a:ext cx="8868508" cy="642937"/>
            <a:chOff x="142844" y="6103938"/>
            <a:chExt cx="8869394" cy="642893"/>
          </a:xfrm>
        </p:grpSpPr>
        <p:grpSp>
          <p:nvGrpSpPr>
            <p:cNvPr id="6" name="Group 32"/>
            <p:cNvGrpSpPr>
              <a:grpSpLocks/>
            </p:cNvGrpSpPr>
            <p:nvPr userDrawn="1"/>
          </p:nvGrpSpPr>
          <p:grpSpPr bwMode="auto">
            <a:xfrm>
              <a:off x="142844" y="6103938"/>
              <a:ext cx="8869394" cy="20636"/>
              <a:chOff x="142844" y="6103938"/>
              <a:chExt cx="8869394" cy="20636"/>
            </a:xfrm>
          </p:grpSpPr>
          <p:cxnSp>
            <p:nvCxnSpPr>
              <p:cNvPr id="8" name="Straight Connector 7"/>
              <p:cNvCxnSpPr/>
              <p:nvPr userDrawn="1"/>
            </p:nvCxnSpPr>
            <p:spPr>
              <a:xfrm>
                <a:off x="142844" y="6103938"/>
                <a:ext cx="8869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42844" y="6124574"/>
                <a:ext cx="886939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7" name="Picture 4"/>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42844" y="6175327"/>
              <a:ext cx="1571636"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792288" y="4800600"/>
            <a:ext cx="5486400" cy="566738"/>
          </a:xfrm>
        </p:spPr>
        <p:txBody>
          <a:bodyPr anchor="b"/>
          <a:lstStyle>
            <a:lvl1pPr algn="l">
              <a:defRPr sz="1846"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th-T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10"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1"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0F8FFE-78F4-B140-9ECC-C7BB7BFFCF5F}"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5325744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143608" y="6103939"/>
            <a:ext cx="8868508" cy="642937"/>
            <a:chOff x="142844" y="6103938"/>
            <a:chExt cx="8869394" cy="642893"/>
          </a:xfrm>
        </p:grpSpPr>
        <p:grpSp>
          <p:nvGrpSpPr>
            <p:cNvPr id="4" name="Group 32"/>
            <p:cNvGrpSpPr>
              <a:grpSpLocks/>
            </p:cNvGrpSpPr>
            <p:nvPr userDrawn="1"/>
          </p:nvGrpSpPr>
          <p:grpSpPr bwMode="auto">
            <a:xfrm>
              <a:off x="142844" y="6103938"/>
              <a:ext cx="8869394" cy="20636"/>
              <a:chOff x="142844" y="6103938"/>
              <a:chExt cx="8869394" cy="20636"/>
            </a:xfrm>
          </p:grpSpPr>
          <p:cxnSp>
            <p:nvCxnSpPr>
              <p:cNvPr id="6" name="Straight Connector 5"/>
              <p:cNvCxnSpPr/>
              <p:nvPr userDrawn="1"/>
            </p:nvCxnSpPr>
            <p:spPr>
              <a:xfrm>
                <a:off x="142844" y="6103938"/>
                <a:ext cx="8869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42844" y="6124574"/>
                <a:ext cx="886939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pic>
          <p:nvPicPr>
            <p:cNvPr id="5" name="Picture 7"/>
            <p:cNvPicPr>
              <a:picLocks noChangeAspect="1" noChangeArrowheads="1"/>
            </p:cNvPicPr>
            <p:nvPr userDrawn="1"/>
          </p:nvPicPr>
          <p:blipFill>
            <a:blip r:embed="rId2">
              <a:extLst>
                <a:ext uri="{28A0092B-C50C-407E-A947-70E740481C1C}">
                  <a14:useLocalDpi xmlns:a14="http://schemas.microsoft.com/office/drawing/2010/main"/>
                </a:ext>
              </a:extLst>
            </a:blip>
            <a:srcRect l="17812" t="23521" r="6499" b="20404"/>
            <a:stretch>
              <a:fillRect/>
            </a:stretch>
          </p:blipFill>
          <p:spPr bwMode="auto">
            <a:xfrm>
              <a:off x="142844" y="6175327"/>
              <a:ext cx="1571636"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8" name="Rectangle 5"/>
          <p:cNvSpPr>
            <a:spLocks noGrp="1" noChangeArrowheads="1"/>
          </p:cNvSpPr>
          <p:nvPr>
            <p:ph type="ftr" sz="quarter" idx="10"/>
          </p:nvPr>
        </p:nvSpPr>
        <p:spPr>
          <a:xfrm>
            <a:off x="3124200" y="6245225"/>
            <a:ext cx="2895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 name="Rectangle 6"/>
          <p:cNvSpPr>
            <a:spLocks noGrp="1" noChangeArrowheads="1"/>
          </p:cNvSpPr>
          <p:nvPr>
            <p:ph type="sldNum" sz="quarter" idx="11"/>
          </p:nvPr>
        </p:nvSpPr>
        <p:spPr>
          <a:xfrm>
            <a:off x="6553200" y="6245225"/>
            <a:ext cx="2133600" cy="476250"/>
          </a:xfrm>
          <a:prstGeom prst="rect">
            <a:avLst/>
          </a:prstGeom>
        </p:spPr>
        <p:txBody>
          <a:bodyPr/>
          <a:lstStyle>
            <a:lvl1pPr fontAlgn="auto">
              <a:spcBef>
                <a:spcPts val="0"/>
              </a:spcBef>
              <a:spcAft>
                <a:spcPts val="0"/>
              </a:spcAft>
              <a:defRPr>
                <a:ea typeface="ＭＳ Ｐゴシック"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DC5AC3-96A0-AF40-B92E-EE44743F59CE}" type="slidenum">
              <a:rPr kumimoji="0" lang="en-US" sz="18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18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963823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0"/>
            <a:ext cx="5486400" cy="566738"/>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ยึด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h-TH" noProof="0" smtClean="0"/>
          </a:p>
        </p:txBody>
      </p:sp>
      <p:sp>
        <p:nvSpPr>
          <p:cNvPr id="4" name="ตัวยึดข้อความ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A86DF329-593E-E546-9D04-7879C7508D78}" type="slidenum">
              <a:rPr lang="en-US"/>
              <a:pPr>
                <a:defRPr/>
              </a:pPr>
              <a:t>‹#›</a:t>
            </a:fld>
            <a:endParaRPr lang="en-US"/>
          </a:p>
        </p:txBody>
      </p:sp>
    </p:spTree>
    <p:extLst>
      <p:ext uri="{BB962C8B-B14F-4D97-AF65-F5344CB8AC3E}">
        <p14:creationId xmlns:p14="http://schemas.microsoft.com/office/powerpoint/2010/main" val="149787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987675" y="274638"/>
            <a:ext cx="5699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คลิกเพื่อแก้ไขลักษณะชื่อเรื่องต้นแบบ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คลิกเพื่อแก้ไขลักษณะของข้อความต้นแบบ</a:t>
            </a:r>
          </a:p>
          <a:p>
            <a:pPr lvl="1"/>
            <a:r>
              <a:rPr lang="en-US"/>
              <a:t>ระดับที่สอง</a:t>
            </a:r>
          </a:p>
          <a:p>
            <a:pPr lvl="2"/>
            <a:r>
              <a:rPr lang="en-US"/>
              <a:t>ระดับที่สาม</a:t>
            </a:r>
          </a:p>
          <a:p>
            <a:pPr lvl="3"/>
            <a:r>
              <a:rPr lang="en-US"/>
              <a:t>ระดับที่สี่</a:t>
            </a:r>
          </a:p>
          <a:p>
            <a:pPr lvl="4"/>
            <a:r>
              <a:rPr lang="en-US"/>
              <a:t>ระดับที่ห้า</a:t>
            </a:r>
          </a:p>
        </p:txBody>
      </p:sp>
    </p:spTree>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FFFFF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FFFFF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FFFFF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FFFFF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2987675" y="260350"/>
            <a:ext cx="57102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th-TH"/>
              <a:t>Click to edit Master title style</a:t>
            </a:r>
          </a:p>
        </p:txBody>
      </p:sp>
      <p:sp>
        <p:nvSpPr>
          <p:cNvPr id="13315" name="Rectangle 3"/>
          <p:cNvSpPr>
            <a:spLocks noGrp="1" noChangeArrowheads="1"/>
          </p:cNvSpPr>
          <p:nvPr>
            <p:ph type="body" idx="1"/>
          </p:nvPr>
        </p:nvSpPr>
        <p:spPr bwMode="auto">
          <a:xfrm>
            <a:off x="468313" y="162877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th-TH"/>
              <a:t>Click to edit Master text styles</a:t>
            </a:r>
          </a:p>
          <a:p>
            <a:pPr lvl="1"/>
            <a:r>
              <a:rPr lang="th-TH"/>
              <a:t>Second level</a:t>
            </a:r>
          </a:p>
          <a:p>
            <a:pPr lvl="2"/>
            <a:r>
              <a:rPr lang="th-TH"/>
              <a:t>Third level</a:t>
            </a:r>
          </a:p>
          <a:p>
            <a:pPr lvl="3"/>
            <a:r>
              <a:rPr lang="th-TH"/>
              <a:t>Fourth level</a:t>
            </a:r>
          </a:p>
          <a:p>
            <a:pPr lvl="4"/>
            <a:r>
              <a:rPr lang="th-TH"/>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Angsana New" pitchFamily="18" charset="-34"/>
              </a:defRPr>
            </a:lvl1pPr>
          </a:lstStyle>
          <a:p>
            <a:pPr>
              <a:defRPr/>
            </a:pPr>
            <a:endParaRPr lang="th-TH"/>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Angsana New" pitchFamily="18" charset="-34"/>
              </a:defRPr>
            </a:lvl1pPr>
          </a:lstStyle>
          <a:p>
            <a:pPr>
              <a:defRPr/>
            </a:pPr>
            <a:endParaRPr lang="th-TH"/>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ngsana New" charset="0"/>
              </a:defRPr>
            </a:lvl1pPr>
          </a:lstStyle>
          <a:p>
            <a:pPr>
              <a:defRPr/>
            </a:pPr>
            <a:fld id="{E8427843-C585-E547-924B-29A2F1C16E7C}" type="slidenum">
              <a:rPr lang="en-US"/>
              <a:pPr>
                <a:defRPr/>
              </a:pPr>
              <a:t>‹#›</a:t>
            </a:fld>
            <a:endParaRPr lang="th-TH"/>
          </a:p>
        </p:txBody>
      </p:sp>
      <p:grpSp>
        <p:nvGrpSpPr>
          <p:cNvPr id="13319" name="Group 7"/>
          <p:cNvGrpSpPr>
            <a:grpSpLocks/>
          </p:cNvGrpSpPr>
          <p:nvPr userDrawn="1"/>
        </p:nvGrpSpPr>
        <p:grpSpPr bwMode="auto">
          <a:xfrm>
            <a:off x="250825" y="260350"/>
            <a:ext cx="2152650" cy="919163"/>
            <a:chOff x="295" y="188"/>
            <a:chExt cx="1356" cy="579"/>
          </a:xfrm>
        </p:grpSpPr>
        <p:sp>
          <p:nvSpPr>
            <p:cNvPr id="3080" name="Text Box 3"/>
            <p:cNvSpPr txBox="1">
              <a:spLocks noChangeArrowheads="1"/>
            </p:cNvSpPr>
            <p:nvPr/>
          </p:nvSpPr>
          <p:spPr bwMode="auto">
            <a:xfrm>
              <a:off x="1023" y="344"/>
              <a:ext cx="628"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defRPr/>
              </a:pPr>
              <a:r>
                <a:rPr lang="en-US" sz="3200" b="1" smtClean="0">
                  <a:solidFill>
                    <a:srgbClr val="FFFFFF"/>
                  </a:solidFill>
                </a:rPr>
                <a:t>CET</a:t>
              </a:r>
              <a:endParaRPr lang="th-TH" sz="3200" b="1" smtClean="0">
                <a:solidFill>
                  <a:srgbClr val="FFFFFF"/>
                </a:solidFill>
              </a:endParaRPr>
            </a:p>
          </p:txBody>
        </p:sp>
        <p:sp>
          <p:nvSpPr>
            <p:cNvPr id="3081" name="Text Box 4"/>
            <p:cNvSpPr txBox="1">
              <a:spLocks noChangeArrowheads="1"/>
            </p:cNvSpPr>
            <p:nvPr/>
          </p:nvSpPr>
          <p:spPr bwMode="auto">
            <a:xfrm>
              <a:off x="867" y="191"/>
              <a:ext cx="26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defRPr/>
              </a:pPr>
              <a:r>
                <a:rPr lang="en-US" sz="5400" smtClean="0">
                  <a:solidFill>
                    <a:srgbClr val="FF8001"/>
                  </a:solidFill>
                  <a:latin typeface="Arial Black" pitchFamily="34" charset="0"/>
                </a:rPr>
                <a:t>i</a:t>
              </a:r>
              <a:endParaRPr lang="th-TH" sz="5400" smtClean="0">
                <a:solidFill>
                  <a:srgbClr val="FF8001"/>
                </a:solidFill>
                <a:latin typeface="Arial Black" pitchFamily="34" charset="0"/>
              </a:endParaRPr>
            </a:p>
          </p:txBody>
        </p:sp>
        <p:sp>
          <p:nvSpPr>
            <p:cNvPr id="3082" name="Text Box 5"/>
            <p:cNvSpPr txBox="1">
              <a:spLocks noChangeArrowheads="1"/>
            </p:cNvSpPr>
            <p:nvPr/>
          </p:nvSpPr>
          <p:spPr bwMode="auto">
            <a:xfrm>
              <a:off x="295" y="188"/>
              <a:ext cx="40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defRPr/>
              </a:pPr>
              <a:r>
                <a:rPr lang="en-US" sz="5400" smtClean="0">
                  <a:solidFill>
                    <a:srgbClr val="FF8001"/>
                  </a:solidFill>
                  <a:latin typeface="Arial Black" pitchFamily="34" charset="0"/>
                </a:rPr>
                <a:t>a</a:t>
              </a:r>
              <a:endParaRPr lang="th-TH" sz="5400" smtClean="0">
                <a:solidFill>
                  <a:srgbClr val="FF8001"/>
                </a:solidFill>
                <a:latin typeface="Arial Black" pitchFamily="34" charset="0"/>
              </a:endParaRPr>
            </a:p>
          </p:txBody>
        </p:sp>
        <p:sp>
          <p:nvSpPr>
            <p:cNvPr id="3083" name="Text Box 6"/>
            <p:cNvSpPr txBox="1">
              <a:spLocks noChangeArrowheads="1"/>
            </p:cNvSpPr>
            <p:nvPr/>
          </p:nvSpPr>
          <p:spPr bwMode="auto">
            <a:xfrm>
              <a:off x="583" y="191"/>
              <a:ext cx="40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defRPr/>
              </a:pPr>
              <a:r>
                <a:rPr lang="en-US" sz="5400" smtClean="0">
                  <a:solidFill>
                    <a:srgbClr val="FF8001"/>
                  </a:solidFill>
                  <a:latin typeface="Arial Black" pitchFamily="34" charset="0"/>
                </a:rPr>
                <a:t>d</a:t>
              </a:r>
              <a:endParaRPr lang="th-TH" sz="5400" smtClean="0">
                <a:solidFill>
                  <a:srgbClr val="FF8001"/>
                </a:solidFill>
                <a:latin typeface="Arial Black" pitchFamily="34" charset="0"/>
              </a:endParaRPr>
            </a:p>
          </p:txBody>
        </p:sp>
      </p:grpSp>
    </p:spTree>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 id="2147484464" r:id="rId13"/>
    <p:sldLayoutId id="2147484574" r:id="rId14"/>
  </p:sldLayoutIdLst>
  <p:txStyles>
    <p:titleStyle>
      <a:lvl1pPr algn="ctr" rtl="0" eaLnBrk="0" fontAlgn="base" hangingPunct="0">
        <a:spcBef>
          <a:spcPct val="0"/>
        </a:spcBef>
        <a:spcAft>
          <a:spcPct val="0"/>
        </a:spcAft>
        <a:defRPr sz="4400">
          <a:solidFill>
            <a:schemeClr val="bg1"/>
          </a:solidFill>
          <a:latin typeface="Arial" charset="0"/>
          <a:ea typeface="ＭＳ Ｐゴシック" charset="0"/>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ngsana New" pitchFamily="18" charset="-34"/>
        </a:defRPr>
      </a:lvl2pPr>
      <a:lvl3pPr algn="ctr" rtl="0" eaLnBrk="0" fontAlgn="base" hangingPunct="0">
        <a:spcBef>
          <a:spcPct val="0"/>
        </a:spcBef>
        <a:spcAft>
          <a:spcPct val="0"/>
        </a:spcAft>
        <a:defRPr sz="4400">
          <a:solidFill>
            <a:schemeClr val="bg1"/>
          </a:solidFill>
          <a:latin typeface="Arial" charset="0"/>
          <a:ea typeface="ＭＳ Ｐゴシック" charset="0"/>
          <a:cs typeface="Angsana New" pitchFamily="18" charset="-34"/>
        </a:defRPr>
      </a:lvl3pPr>
      <a:lvl4pPr algn="ctr" rtl="0" eaLnBrk="0" fontAlgn="base" hangingPunct="0">
        <a:spcBef>
          <a:spcPct val="0"/>
        </a:spcBef>
        <a:spcAft>
          <a:spcPct val="0"/>
        </a:spcAft>
        <a:defRPr sz="4400">
          <a:solidFill>
            <a:schemeClr val="bg1"/>
          </a:solidFill>
          <a:latin typeface="Arial" charset="0"/>
          <a:ea typeface="ＭＳ Ｐゴシック" charset="0"/>
          <a:cs typeface="Angsana New" pitchFamily="18" charset="-34"/>
        </a:defRPr>
      </a:lvl4pPr>
      <a:lvl5pPr algn="ctr" rtl="0" eaLnBrk="0" fontAlgn="base" hangingPunct="0">
        <a:spcBef>
          <a:spcPct val="0"/>
        </a:spcBef>
        <a:spcAft>
          <a:spcPct val="0"/>
        </a:spcAft>
        <a:defRPr sz="4400">
          <a:solidFill>
            <a:schemeClr val="bg1"/>
          </a:solidFill>
          <a:latin typeface="Arial" charset="0"/>
          <a:ea typeface="ＭＳ Ｐゴシック" charset="0"/>
          <a:cs typeface="Angsana New" pitchFamily="18" charset="-34"/>
        </a:defRPr>
      </a:lvl5pPr>
      <a:lvl6pPr marL="457200" algn="ctr" rtl="0" fontAlgn="base">
        <a:spcBef>
          <a:spcPct val="0"/>
        </a:spcBef>
        <a:spcAft>
          <a:spcPct val="0"/>
        </a:spcAft>
        <a:defRPr sz="4400">
          <a:solidFill>
            <a:schemeClr val="tx2"/>
          </a:solidFill>
          <a:latin typeface="Arial" charset="0"/>
          <a:cs typeface="Angsana New" pitchFamily="18" charset="-34"/>
        </a:defRPr>
      </a:lvl6pPr>
      <a:lvl7pPr marL="914400" algn="ctr" rtl="0" fontAlgn="base">
        <a:spcBef>
          <a:spcPct val="0"/>
        </a:spcBef>
        <a:spcAft>
          <a:spcPct val="0"/>
        </a:spcAft>
        <a:defRPr sz="4400">
          <a:solidFill>
            <a:schemeClr val="tx2"/>
          </a:solidFill>
          <a:latin typeface="Arial" charset="0"/>
          <a:cs typeface="Angsana New" pitchFamily="18" charset="-34"/>
        </a:defRPr>
      </a:lvl7pPr>
      <a:lvl8pPr marL="1371600" algn="ctr" rtl="0" fontAlgn="base">
        <a:spcBef>
          <a:spcPct val="0"/>
        </a:spcBef>
        <a:spcAft>
          <a:spcPct val="0"/>
        </a:spcAft>
        <a:defRPr sz="4400">
          <a:solidFill>
            <a:schemeClr val="tx2"/>
          </a:solidFill>
          <a:latin typeface="Arial" charset="0"/>
          <a:cs typeface="Angsana New" pitchFamily="18" charset="-34"/>
        </a:defRPr>
      </a:lvl8pPr>
      <a:lvl9pPr marL="1828800" algn="ctr" rtl="0" fontAlgn="base">
        <a:spcBef>
          <a:spcPct val="0"/>
        </a:spcBef>
        <a:spcAft>
          <a:spcPct val="0"/>
        </a:spcAft>
        <a:defRPr sz="4400">
          <a:solidFill>
            <a:schemeClr val="tx2"/>
          </a:solidFill>
          <a:latin typeface="Arial" charset="0"/>
          <a:cs typeface="Angsana New" pitchFamily="18" charset="-34"/>
        </a:defRPr>
      </a:lvl9pPr>
    </p:titleStyle>
    <p:bodyStyle>
      <a:lvl1pPr marL="342900" indent="-342900" algn="l" rtl="0" eaLnBrk="0" fontAlgn="base" hangingPunct="0">
        <a:spcBef>
          <a:spcPct val="20000"/>
        </a:spcBef>
        <a:spcAft>
          <a:spcPct val="0"/>
        </a:spcAft>
        <a:buChar char="•"/>
        <a:defRPr sz="3200">
          <a:solidFill>
            <a:schemeClr val="bg1"/>
          </a:solidFill>
          <a:latin typeface="Arial" charset="0"/>
          <a:ea typeface="ＭＳ Ｐゴシック" charset="0"/>
          <a:cs typeface="+mn-cs"/>
        </a:defRPr>
      </a:lvl1pPr>
      <a:lvl2pPr marL="742950" indent="-285750" algn="l" rtl="0" eaLnBrk="0" fontAlgn="base" hangingPunct="0">
        <a:spcBef>
          <a:spcPct val="20000"/>
        </a:spcBef>
        <a:spcAft>
          <a:spcPct val="0"/>
        </a:spcAft>
        <a:buChar char="–"/>
        <a:defRPr sz="2800">
          <a:solidFill>
            <a:schemeClr val="bg1"/>
          </a:solidFill>
          <a:latin typeface="Arial" charset="0"/>
          <a:ea typeface="Angsana New" charset="0"/>
          <a:cs typeface="+mn-cs"/>
        </a:defRPr>
      </a:lvl2pPr>
      <a:lvl3pPr marL="1143000" indent="-228600" algn="l" rtl="0" eaLnBrk="0" fontAlgn="base" hangingPunct="0">
        <a:spcBef>
          <a:spcPct val="20000"/>
        </a:spcBef>
        <a:spcAft>
          <a:spcPct val="0"/>
        </a:spcAft>
        <a:buChar char="•"/>
        <a:defRPr sz="2400">
          <a:solidFill>
            <a:schemeClr val="bg1"/>
          </a:solidFill>
          <a:latin typeface="Arial" charset="0"/>
          <a:ea typeface="Angsana New" charset="0"/>
          <a:cs typeface="+mn-cs"/>
        </a:defRPr>
      </a:lvl3pPr>
      <a:lvl4pPr marL="1600200" indent="-228600" algn="l" rtl="0" eaLnBrk="0" fontAlgn="base" hangingPunct="0">
        <a:spcBef>
          <a:spcPct val="20000"/>
        </a:spcBef>
        <a:spcAft>
          <a:spcPct val="0"/>
        </a:spcAft>
        <a:buChar char="–"/>
        <a:defRPr sz="2000">
          <a:solidFill>
            <a:schemeClr val="bg1"/>
          </a:solidFill>
          <a:latin typeface="Arial" charset="0"/>
          <a:ea typeface="Angsana New" charset="0"/>
          <a:cs typeface="+mn-cs"/>
        </a:defRPr>
      </a:lvl4pPr>
      <a:lvl5pPr marL="2057400" indent="-228600" algn="l" rtl="0" eaLnBrk="0" fontAlgn="base" hangingPunct="0">
        <a:spcBef>
          <a:spcPct val="20000"/>
        </a:spcBef>
        <a:spcAft>
          <a:spcPct val="0"/>
        </a:spcAft>
        <a:buChar char="»"/>
        <a:defRPr sz="2000">
          <a:solidFill>
            <a:schemeClr val="bg1"/>
          </a:solidFill>
          <a:latin typeface="Arial" charset="0"/>
          <a:ea typeface="Angsana New"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schemeClr>
        </a:solidFill>
        <a:effectLst/>
      </p:bgPr>
    </p:bg>
    <p:spTree>
      <p:nvGrpSpPr>
        <p:cNvPr id="1" name=""/>
        <p:cNvGrpSpPr/>
        <p:nvPr/>
      </p:nvGrpSpPr>
      <p:grpSpPr>
        <a:xfrm>
          <a:off x="0" y="0"/>
          <a:ext cx="0" cy="0"/>
          <a:chOff x="0" y="0"/>
          <a:chExt cx="0" cy="0"/>
        </a:xfrm>
      </p:grpSpPr>
      <p:sp>
        <p:nvSpPr>
          <p:cNvPr id="3074" name="Freeform 2"/>
          <p:cNvSpPr>
            <a:spLocks/>
          </p:cNvSpPr>
          <p:nvPr/>
        </p:nvSpPr>
        <p:spPr bwMode="auto">
          <a:xfrm rot="5400000">
            <a:off x="3390900" y="1104900"/>
            <a:ext cx="2362200" cy="9144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chemeClr val="bg1"/>
              </a:gs>
              <a:gs pos="100000">
                <a:srgbClr val="C0C0C0"/>
              </a:gs>
            </a:gsLst>
            <a:lin ang="0" scaled="1"/>
          </a:gradFill>
          <a:ln w="9525">
            <a:noFill/>
            <a:round/>
            <a:headEnd/>
            <a:tailEnd/>
          </a:ln>
          <a:effectLst/>
        </p:spPr>
        <p:txBody>
          <a:bodyPr/>
          <a:lstStyle/>
          <a:p>
            <a:pPr>
              <a:defRPr/>
            </a:pPr>
            <a:endParaRPr lang="en-US">
              <a:solidFill>
                <a:srgbClr val="000000"/>
              </a:solidFill>
              <a:ea typeface="+mn-ea"/>
              <a:cs typeface="+mn-cs"/>
            </a:endParaRPr>
          </a:p>
        </p:txBody>
      </p:sp>
      <p:sp>
        <p:nvSpPr>
          <p:cNvPr id="3075" name="Freeform 3"/>
          <p:cNvSpPr>
            <a:spLocks noEditPoints="1"/>
          </p:cNvSpPr>
          <p:nvPr/>
        </p:nvSpPr>
        <p:spPr bwMode="auto">
          <a:xfrm rot="5400000">
            <a:off x="3581400" y="-3581400"/>
            <a:ext cx="1981200" cy="9144000"/>
          </a:xfrm>
          <a:custGeom>
            <a:avLst/>
            <a:gdLst/>
            <a:ahLst/>
            <a:cxnLst>
              <a:cxn ang="0">
                <a:pos x="178" y="3168"/>
              </a:cxn>
              <a:cxn ang="0">
                <a:pos x="124" y="3168"/>
              </a:cxn>
              <a:cxn ang="0">
                <a:pos x="0" y="685"/>
              </a:cxn>
              <a:cxn ang="0">
                <a:pos x="0" y="0"/>
              </a:cxn>
              <a:cxn ang="0">
                <a:pos x="418" y="0"/>
              </a:cxn>
              <a:cxn ang="0">
                <a:pos x="178" y="3168"/>
              </a:cxn>
              <a:cxn ang="0">
                <a:pos x="124" y="3168"/>
              </a:cxn>
              <a:cxn ang="0">
                <a:pos x="0" y="685"/>
              </a:cxn>
              <a:cxn ang="0">
                <a:pos x="0" y="3168"/>
              </a:cxn>
              <a:cxn ang="0">
                <a:pos x="124" y="3168"/>
              </a:cxn>
            </a:cxnLst>
            <a:rect l="0" t="0" r="r" b="b"/>
            <a:pathLst>
              <a:path w="630" h="3168">
                <a:moveTo>
                  <a:pt x="178" y="3168"/>
                </a:moveTo>
                <a:cubicBezTo>
                  <a:pt x="124" y="3168"/>
                  <a:pt x="124" y="3168"/>
                  <a:pt x="124" y="3168"/>
                </a:cubicBezTo>
                <a:cubicBezTo>
                  <a:pt x="0" y="685"/>
                  <a:pt x="0" y="685"/>
                  <a:pt x="0" y="685"/>
                </a:cubicBezTo>
                <a:cubicBezTo>
                  <a:pt x="0" y="0"/>
                  <a:pt x="0" y="0"/>
                  <a:pt x="0" y="0"/>
                </a:cubicBezTo>
                <a:cubicBezTo>
                  <a:pt x="418" y="0"/>
                  <a:pt x="418" y="0"/>
                  <a:pt x="418" y="0"/>
                </a:cubicBezTo>
                <a:cubicBezTo>
                  <a:pt x="476" y="384"/>
                  <a:pt x="630" y="1741"/>
                  <a:pt x="178" y="3168"/>
                </a:cubicBezTo>
                <a:close/>
                <a:moveTo>
                  <a:pt x="124" y="3168"/>
                </a:moveTo>
                <a:cubicBezTo>
                  <a:pt x="0" y="685"/>
                  <a:pt x="0" y="685"/>
                  <a:pt x="0" y="685"/>
                </a:cubicBezTo>
                <a:cubicBezTo>
                  <a:pt x="0" y="3168"/>
                  <a:pt x="0" y="3168"/>
                  <a:pt x="0" y="3168"/>
                </a:cubicBezTo>
                <a:lnTo>
                  <a:pt x="124" y="3168"/>
                </a:lnTo>
                <a:close/>
              </a:path>
            </a:pathLst>
          </a:custGeom>
          <a:gradFill rotWithShape="1">
            <a:gsLst>
              <a:gs pos="0">
                <a:srgbClr val="FFFFFF"/>
              </a:gs>
              <a:gs pos="100000">
                <a:srgbClr val="C0C0C0"/>
              </a:gs>
            </a:gsLst>
            <a:lin ang="0" scaled="1"/>
          </a:gradFill>
          <a:ln w="9525">
            <a:noFill/>
            <a:round/>
            <a:headEnd/>
            <a:tailEnd/>
          </a:ln>
          <a:effectLst/>
        </p:spPr>
        <p:txBody>
          <a:bodyPr/>
          <a:lstStyle/>
          <a:p>
            <a:pPr>
              <a:defRPr/>
            </a:pPr>
            <a:endParaRPr lang="en-US">
              <a:solidFill>
                <a:srgbClr val="000000"/>
              </a:solidFill>
              <a:ea typeface="+mn-ea"/>
              <a:cs typeface="+mn-cs"/>
            </a:endParaRPr>
          </a:p>
        </p:txBody>
      </p:sp>
      <p:sp>
        <p:nvSpPr>
          <p:cNvPr id="1028" name="Rectangle 4"/>
          <p:cNvSpPr>
            <a:spLocks noGrp="1" noChangeArrowheads="1"/>
          </p:cNvSpPr>
          <p:nvPr>
            <p:ph type="title"/>
          </p:nvPr>
        </p:nvSpPr>
        <p:spPr bwMode="auto">
          <a:xfrm>
            <a:off x="0" y="0"/>
            <a:ext cx="7467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Rectangle 5"/>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7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a typeface="+mn-ea"/>
              <a:cs typeface="+mn-cs"/>
            </a:endParaRPr>
          </a:p>
        </p:txBody>
      </p:sp>
      <p:sp>
        <p:nvSpPr>
          <p:cNvPr id="307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a typeface="+mn-ea"/>
              <a:cs typeface="+mn-cs"/>
            </a:endParaRPr>
          </a:p>
        </p:txBody>
      </p:sp>
      <p:sp>
        <p:nvSpPr>
          <p:cNvPr id="308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7F29003-F726-46A5-8E82-45950541F5EC}" type="slidenum">
              <a:rPr lang="en-US">
                <a:solidFill>
                  <a:srgbClr val="000000"/>
                </a:solidFill>
                <a:ea typeface="+mn-ea"/>
                <a:cs typeface="+mn-cs"/>
              </a:rPr>
              <a:pPr>
                <a:defRPr/>
              </a:pPr>
              <a:t>‹#›</a:t>
            </a:fld>
            <a:endParaRPr lang="en-US">
              <a:solidFill>
                <a:srgbClr val="000000"/>
              </a:solidFill>
              <a:ea typeface="+mn-ea"/>
              <a:cs typeface="+mn-cs"/>
            </a:endParaRPr>
          </a:p>
        </p:txBody>
      </p:sp>
      <p:pic>
        <p:nvPicPr>
          <p:cNvPr id="1033" name="Picture 9" descr="onRG_logo"/>
          <p:cNvPicPr>
            <a:picLocks noChangeAspect="1" noChangeArrowheads="1"/>
          </p:cNvPicPr>
          <p:nvPr/>
        </p:nvPicPr>
        <p:blipFill>
          <a:blip r:embed="rId13" cstate="print">
            <a:clrChange>
              <a:clrFrom>
                <a:srgbClr val="FBFBFB"/>
              </a:clrFrom>
              <a:clrTo>
                <a:srgbClr val="FBFBFB">
                  <a:alpha val="0"/>
                </a:srgbClr>
              </a:clrTo>
            </a:clrChange>
          </a:blip>
          <a:srcRect/>
          <a:stretch>
            <a:fillRect/>
          </a:stretch>
        </p:blipFill>
        <p:spPr bwMode="auto">
          <a:xfrm>
            <a:off x="7467600" y="119063"/>
            <a:ext cx="1600200" cy="642937"/>
          </a:xfrm>
          <a:prstGeom prst="rect">
            <a:avLst/>
          </a:prstGeom>
          <a:noFill/>
          <a:ln w="9525">
            <a:noFill/>
            <a:miter lim="800000"/>
            <a:headEnd/>
            <a:tailEnd/>
          </a:ln>
        </p:spPr>
      </p:pic>
      <p:sp>
        <p:nvSpPr>
          <p:cNvPr id="11" name="TextBox 33"/>
          <p:cNvSpPr txBox="1">
            <a:spLocks noChangeArrowheads="1"/>
          </p:cNvSpPr>
          <p:nvPr userDrawn="1"/>
        </p:nvSpPr>
        <p:spPr bwMode="auto">
          <a:xfrm>
            <a:off x="0" y="6581001"/>
            <a:ext cx="4780026" cy="276999"/>
          </a:xfrm>
          <a:prstGeom prst="rect">
            <a:avLst/>
          </a:prstGeom>
          <a:noFill/>
          <a:ln w="9525">
            <a:noFill/>
            <a:miter lim="800000"/>
            <a:headEnd/>
            <a:tailEnd/>
          </a:ln>
        </p:spPr>
        <p:txBody>
          <a:bodyPr wrap="none">
            <a:spAutoFit/>
          </a:bodyPr>
          <a:lstStyle/>
          <a:p>
            <a:r>
              <a:rPr lang="en-US" sz="1200" dirty="0">
                <a:solidFill>
                  <a:srgbClr val="000000"/>
                </a:solidFill>
                <a:ea typeface="+mn-ea"/>
                <a:cs typeface="+mn-cs"/>
              </a:rPr>
              <a:t>Distribution A: “Approved for public release; distribution is unlimited”</a:t>
            </a:r>
          </a:p>
        </p:txBody>
      </p:sp>
    </p:spTree>
    <p:extLst>
      <p:ext uri="{BB962C8B-B14F-4D97-AF65-F5344CB8AC3E}">
        <p14:creationId xmlns:p14="http://schemas.microsoft.com/office/powerpoint/2010/main" val="622761924"/>
      </p:ext>
    </p:extLst>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Lst>
  <p:txStyles>
    <p:titleStyle>
      <a:lvl1pPr algn="ctr" rtl="0" eaLnBrk="1" fontAlgn="base" hangingPunct="1">
        <a:spcBef>
          <a:spcPct val="0"/>
        </a:spcBef>
        <a:spcAft>
          <a:spcPct val="0"/>
        </a:spcAft>
        <a:defRPr sz="3600">
          <a:solidFill>
            <a:srgbClr val="000066"/>
          </a:solidFill>
          <a:latin typeface="+mj-lt"/>
          <a:ea typeface="+mj-ea"/>
          <a:cs typeface="+mj-cs"/>
        </a:defRPr>
      </a:lvl1pPr>
      <a:lvl2pPr algn="ctr" rtl="0" eaLnBrk="1" fontAlgn="base" hangingPunct="1">
        <a:spcBef>
          <a:spcPct val="0"/>
        </a:spcBef>
        <a:spcAft>
          <a:spcPct val="0"/>
        </a:spcAft>
        <a:defRPr sz="4400">
          <a:solidFill>
            <a:srgbClr val="000066"/>
          </a:solidFill>
          <a:latin typeface="Impact" pitchFamily="34" charset="0"/>
        </a:defRPr>
      </a:lvl2pPr>
      <a:lvl3pPr algn="ctr" rtl="0" eaLnBrk="1" fontAlgn="base" hangingPunct="1">
        <a:spcBef>
          <a:spcPct val="0"/>
        </a:spcBef>
        <a:spcAft>
          <a:spcPct val="0"/>
        </a:spcAft>
        <a:defRPr sz="4400">
          <a:solidFill>
            <a:srgbClr val="000066"/>
          </a:solidFill>
          <a:latin typeface="Impact" pitchFamily="34" charset="0"/>
        </a:defRPr>
      </a:lvl3pPr>
      <a:lvl4pPr algn="ctr" rtl="0" eaLnBrk="1" fontAlgn="base" hangingPunct="1">
        <a:spcBef>
          <a:spcPct val="0"/>
        </a:spcBef>
        <a:spcAft>
          <a:spcPct val="0"/>
        </a:spcAft>
        <a:defRPr sz="4400">
          <a:solidFill>
            <a:srgbClr val="000066"/>
          </a:solidFill>
          <a:latin typeface="Impact" pitchFamily="34" charset="0"/>
        </a:defRPr>
      </a:lvl4pPr>
      <a:lvl5pPr algn="ctr" rtl="0" eaLnBrk="1" fontAlgn="base" hangingPunct="1">
        <a:spcBef>
          <a:spcPct val="0"/>
        </a:spcBef>
        <a:spcAft>
          <a:spcPct val="0"/>
        </a:spcAft>
        <a:defRPr sz="4400">
          <a:solidFill>
            <a:srgbClr val="000066"/>
          </a:solidFill>
          <a:latin typeface="Impact" pitchFamily="34" charset="0"/>
        </a:defRPr>
      </a:lvl5pPr>
      <a:lvl6pPr marL="457200" algn="ctr" rtl="0" eaLnBrk="1" fontAlgn="base" hangingPunct="1">
        <a:spcBef>
          <a:spcPct val="0"/>
        </a:spcBef>
        <a:spcAft>
          <a:spcPct val="0"/>
        </a:spcAft>
        <a:defRPr sz="4400">
          <a:solidFill>
            <a:srgbClr val="000066"/>
          </a:solidFill>
          <a:latin typeface="Impact" pitchFamily="34" charset="0"/>
        </a:defRPr>
      </a:lvl6pPr>
      <a:lvl7pPr marL="914400" algn="ctr" rtl="0" eaLnBrk="1" fontAlgn="base" hangingPunct="1">
        <a:spcBef>
          <a:spcPct val="0"/>
        </a:spcBef>
        <a:spcAft>
          <a:spcPct val="0"/>
        </a:spcAft>
        <a:defRPr sz="4400">
          <a:solidFill>
            <a:srgbClr val="000066"/>
          </a:solidFill>
          <a:latin typeface="Impact" pitchFamily="34" charset="0"/>
        </a:defRPr>
      </a:lvl7pPr>
      <a:lvl8pPr marL="1371600" algn="ctr" rtl="0" eaLnBrk="1" fontAlgn="base" hangingPunct="1">
        <a:spcBef>
          <a:spcPct val="0"/>
        </a:spcBef>
        <a:spcAft>
          <a:spcPct val="0"/>
        </a:spcAft>
        <a:defRPr sz="4400">
          <a:solidFill>
            <a:srgbClr val="000066"/>
          </a:solidFill>
          <a:latin typeface="Impact" pitchFamily="34" charset="0"/>
        </a:defRPr>
      </a:lvl8pPr>
      <a:lvl9pPr marL="1828800" algn="ctr" rtl="0" eaLnBrk="1" fontAlgn="base" hangingPunct="1">
        <a:spcBef>
          <a:spcPct val="0"/>
        </a:spcBef>
        <a:spcAft>
          <a:spcPct val="0"/>
        </a:spcAft>
        <a:defRPr sz="4400">
          <a:solidFill>
            <a:srgbClr val="000066"/>
          </a:solidFill>
          <a:latin typeface="Impact" pitchFamily="34" charset="0"/>
        </a:defRPr>
      </a:lvl9pPr>
    </p:titleStyle>
    <p:bodyStyle>
      <a:lvl1pPr marL="342900" indent="-342900" algn="l" rtl="0" eaLnBrk="1" fontAlgn="base" hangingPunct="1">
        <a:spcBef>
          <a:spcPct val="20000"/>
        </a:spcBef>
        <a:spcAft>
          <a:spcPct val="0"/>
        </a:spcAft>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66"/>
          </a:solidFill>
          <a:latin typeface="+mn-lt"/>
        </a:defRPr>
      </a:lvl2pPr>
      <a:lvl3pPr marL="1143000" indent="-228600" algn="l" rtl="0" eaLnBrk="1" fontAlgn="base" hangingPunct="1">
        <a:spcBef>
          <a:spcPct val="20000"/>
        </a:spcBef>
        <a:spcAft>
          <a:spcPct val="0"/>
        </a:spcAft>
        <a:buChar char="•"/>
        <a:defRPr sz="2400">
          <a:solidFill>
            <a:srgbClr val="000066"/>
          </a:solidFill>
          <a:latin typeface="+mn-lt"/>
        </a:defRPr>
      </a:lvl3pPr>
      <a:lvl4pPr marL="1600200" indent="-228600" algn="l" rtl="0" eaLnBrk="1" fontAlgn="base" hangingPunct="1">
        <a:spcBef>
          <a:spcPct val="20000"/>
        </a:spcBef>
        <a:spcAft>
          <a:spcPct val="0"/>
        </a:spcAft>
        <a:buChar char="–"/>
        <a:defRPr sz="2000">
          <a:solidFill>
            <a:srgbClr val="000066"/>
          </a:solidFill>
          <a:latin typeface="+mn-lt"/>
        </a:defRPr>
      </a:lvl4pPr>
      <a:lvl5pPr marL="2057400" indent="-228600" algn="l" rtl="0" eaLnBrk="1" fontAlgn="base" hangingPunct="1">
        <a:spcBef>
          <a:spcPct val="20000"/>
        </a:spcBef>
        <a:spcAft>
          <a:spcPct val="0"/>
        </a:spcAft>
        <a:buChar char="»"/>
        <a:defRPr sz="2000">
          <a:solidFill>
            <a:srgbClr val="000066"/>
          </a:solidFill>
          <a:latin typeface="+mn-lt"/>
        </a:defRPr>
      </a:lvl5pPr>
      <a:lvl6pPr marL="2514600" indent="-228600" algn="l" rtl="0" eaLnBrk="1" fontAlgn="base" hangingPunct="1">
        <a:spcBef>
          <a:spcPct val="20000"/>
        </a:spcBef>
        <a:spcAft>
          <a:spcPct val="0"/>
        </a:spcAft>
        <a:buChar char="»"/>
        <a:defRPr sz="2000">
          <a:solidFill>
            <a:srgbClr val="000066"/>
          </a:solidFill>
          <a:latin typeface="+mn-lt"/>
        </a:defRPr>
      </a:lvl6pPr>
      <a:lvl7pPr marL="2971800" indent="-228600" algn="l" rtl="0" eaLnBrk="1" fontAlgn="base" hangingPunct="1">
        <a:spcBef>
          <a:spcPct val="20000"/>
        </a:spcBef>
        <a:spcAft>
          <a:spcPct val="0"/>
        </a:spcAft>
        <a:buChar char="»"/>
        <a:defRPr sz="2000">
          <a:solidFill>
            <a:srgbClr val="000066"/>
          </a:solidFill>
          <a:latin typeface="+mn-lt"/>
        </a:defRPr>
      </a:lvl7pPr>
      <a:lvl8pPr marL="3429000" indent="-228600" algn="l" rtl="0" eaLnBrk="1" fontAlgn="base" hangingPunct="1">
        <a:spcBef>
          <a:spcPct val="20000"/>
        </a:spcBef>
        <a:spcAft>
          <a:spcPct val="0"/>
        </a:spcAft>
        <a:buChar char="»"/>
        <a:defRPr sz="2000">
          <a:solidFill>
            <a:srgbClr val="000066"/>
          </a:solidFill>
          <a:latin typeface="+mn-lt"/>
        </a:defRPr>
      </a:lvl8pPr>
      <a:lvl9pPr marL="3886200" indent="-228600" algn="l" rtl="0" eaLnBrk="1" fontAlgn="base" hangingPunct="1">
        <a:spcBef>
          <a:spcPct val="20000"/>
        </a:spcBef>
        <a:spcAft>
          <a:spcPct val="0"/>
        </a:spcAft>
        <a:buChar char="»"/>
        <a:defRPr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2987675" y="260350"/>
            <a:ext cx="5710238" cy="646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th-TH" dirty="0"/>
              <a:t>Click to edit Master title style</a:t>
            </a:r>
          </a:p>
        </p:txBody>
      </p:sp>
      <p:sp>
        <p:nvSpPr>
          <p:cNvPr id="13315" name="Rectangle 3"/>
          <p:cNvSpPr>
            <a:spLocks noGrp="1" noChangeArrowheads="1"/>
          </p:cNvSpPr>
          <p:nvPr>
            <p:ph type="body" idx="1"/>
          </p:nvPr>
        </p:nvSpPr>
        <p:spPr bwMode="auto">
          <a:xfrm>
            <a:off x="468313" y="162877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th-TH"/>
              <a:t>Click to edit Master text styles</a:t>
            </a:r>
          </a:p>
          <a:p>
            <a:pPr lvl="1"/>
            <a:r>
              <a:rPr lang="th-TH"/>
              <a:t>Second level</a:t>
            </a:r>
          </a:p>
          <a:p>
            <a:pPr lvl="2"/>
            <a:r>
              <a:rPr lang="th-TH"/>
              <a:t>Third level</a:t>
            </a:r>
          </a:p>
          <a:p>
            <a:pPr lvl="3"/>
            <a:r>
              <a:rPr lang="th-TH"/>
              <a:t>Fourth level</a:t>
            </a:r>
          </a:p>
          <a:p>
            <a:pPr lvl="4"/>
            <a:r>
              <a:rPr lang="th-TH"/>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Angsana New" pitchFamily="18" charset="-34"/>
              </a:defRPr>
            </a:lvl1pPr>
          </a:lstStyle>
          <a:p>
            <a:pPr>
              <a:defRPr/>
            </a:pPr>
            <a:endParaRPr lang="th-TH"/>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Angsana New" pitchFamily="18" charset="-34"/>
              </a:defRPr>
            </a:lvl1pPr>
          </a:lstStyle>
          <a:p>
            <a:pPr>
              <a:defRPr/>
            </a:pPr>
            <a:endParaRPr lang="th-TH"/>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ngsana New" charset="0"/>
              </a:defRPr>
            </a:lvl1pPr>
          </a:lstStyle>
          <a:p>
            <a:pPr>
              <a:defRPr/>
            </a:pPr>
            <a:fld id="{CCB3A743-896D-EA40-BF6F-F3EFEC5C865B}" type="slidenum">
              <a:rPr lang="en-US"/>
              <a:pPr>
                <a:defRPr/>
              </a:pPr>
              <a:t>‹#›</a:t>
            </a:fld>
            <a:endParaRPr lang="th-TH"/>
          </a:p>
        </p:txBody>
      </p:sp>
      <p:grpSp>
        <p:nvGrpSpPr>
          <p:cNvPr id="13319" name="Group 7"/>
          <p:cNvGrpSpPr>
            <a:grpSpLocks/>
          </p:cNvGrpSpPr>
          <p:nvPr userDrawn="1"/>
        </p:nvGrpSpPr>
        <p:grpSpPr bwMode="auto">
          <a:xfrm>
            <a:off x="250825" y="260351"/>
            <a:ext cx="1593191" cy="648893"/>
            <a:chOff x="295" y="188"/>
            <a:chExt cx="1428" cy="869"/>
          </a:xfrm>
        </p:grpSpPr>
        <p:sp>
          <p:nvSpPr>
            <p:cNvPr id="3080" name="Text Box 3"/>
            <p:cNvSpPr txBox="1">
              <a:spLocks noChangeArrowheads="1"/>
            </p:cNvSpPr>
            <p:nvPr/>
          </p:nvSpPr>
          <p:spPr bwMode="auto">
            <a:xfrm>
              <a:off x="1006" y="381"/>
              <a:ext cx="717"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defRPr/>
              </a:pPr>
              <a:r>
                <a:rPr lang="en-US" sz="2400" b="1" dirty="0" smtClean="0">
                  <a:solidFill>
                    <a:srgbClr val="FFFFFF"/>
                  </a:solidFill>
                </a:rPr>
                <a:t>CET</a:t>
              </a:r>
              <a:endParaRPr lang="th-TH" sz="2400" b="1" dirty="0" smtClean="0">
                <a:solidFill>
                  <a:srgbClr val="FFFFFF"/>
                </a:solidFill>
              </a:endParaRPr>
            </a:p>
          </p:txBody>
        </p:sp>
        <p:sp>
          <p:nvSpPr>
            <p:cNvPr id="3081" name="Text Box 4"/>
            <p:cNvSpPr txBox="1">
              <a:spLocks noChangeArrowheads="1"/>
            </p:cNvSpPr>
            <p:nvPr/>
          </p:nvSpPr>
          <p:spPr bwMode="auto">
            <a:xfrm>
              <a:off x="867" y="191"/>
              <a:ext cx="303" cy="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defRPr/>
              </a:pPr>
              <a:r>
                <a:rPr lang="en-US" sz="3600" smtClean="0">
                  <a:solidFill>
                    <a:srgbClr val="FF8001"/>
                  </a:solidFill>
                  <a:latin typeface="Arial Black" pitchFamily="34" charset="0"/>
                </a:rPr>
                <a:t>i</a:t>
              </a:r>
              <a:endParaRPr lang="th-TH" sz="3600" smtClean="0">
                <a:solidFill>
                  <a:srgbClr val="FF8001"/>
                </a:solidFill>
                <a:latin typeface="Arial Black" pitchFamily="34" charset="0"/>
              </a:endParaRPr>
            </a:p>
          </p:txBody>
        </p:sp>
        <p:sp>
          <p:nvSpPr>
            <p:cNvPr id="3082" name="Text Box 5"/>
            <p:cNvSpPr txBox="1">
              <a:spLocks noChangeArrowheads="1"/>
            </p:cNvSpPr>
            <p:nvPr/>
          </p:nvSpPr>
          <p:spPr bwMode="auto">
            <a:xfrm>
              <a:off x="295" y="188"/>
              <a:ext cx="408" cy="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defRPr/>
              </a:pPr>
              <a:r>
                <a:rPr lang="en-US" sz="3600" dirty="0" smtClean="0">
                  <a:solidFill>
                    <a:srgbClr val="FF8001"/>
                  </a:solidFill>
                  <a:latin typeface="Arial Black" pitchFamily="34" charset="0"/>
                </a:rPr>
                <a:t>a</a:t>
              </a:r>
              <a:endParaRPr lang="th-TH" sz="3600" dirty="0" smtClean="0">
                <a:solidFill>
                  <a:srgbClr val="FF8001"/>
                </a:solidFill>
                <a:latin typeface="Arial Black" pitchFamily="34" charset="0"/>
              </a:endParaRPr>
            </a:p>
          </p:txBody>
        </p:sp>
        <p:sp>
          <p:nvSpPr>
            <p:cNvPr id="3083" name="Text Box 6"/>
            <p:cNvSpPr txBox="1">
              <a:spLocks noChangeArrowheads="1"/>
            </p:cNvSpPr>
            <p:nvPr/>
          </p:nvSpPr>
          <p:spPr bwMode="auto">
            <a:xfrm>
              <a:off x="583" y="191"/>
              <a:ext cx="408" cy="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cs typeface="Angsana New" pitchFamily="18" charset="-34"/>
                </a:defRPr>
              </a:lvl1pPr>
              <a:lvl2pPr marL="742950" indent="-285750">
                <a:defRPr sz="2800">
                  <a:solidFill>
                    <a:schemeClr val="tx1"/>
                  </a:solidFill>
                  <a:latin typeface="Arial" pitchFamily="34" charset="0"/>
                  <a:cs typeface="Angsana New" pitchFamily="18" charset="-34"/>
                </a:defRPr>
              </a:lvl2pPr>
              <a:lvl3pPr marL="1143000" indent="-228600">
                <a:defRPr sz="2800">
                  <a:solidFill>
                    <a:schemeClr val="tx1"/>
                  </a:solidFill>
                  <a:latin typeface="Arial" pitchFamily="34" charset="0"/>
                  <a:cs typeface="Angsana New" pitchFamily="18" charset="-34"/>
                </a:defRPr>
              </a:lvl3pPr>
              <a:lvl4pPr marL="1600200" indent="-228600">
                <a:defRPr sz="2800">
                  <a:solidFill>
                    <a:schemeClr val="tx1"/>
                  </a:solidFill>
                  <a:latin typeface="Arial" pitchFamily="34" charset="0"/>
                  <a:cs typeface="Angsana New" pitchFamily="18" charset="-34"/>
                </a:defRPr>
              </a:lvl4pPr>
              <a:lvl5pPr marL="2057400" indent="-22860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defRPr/>
              </a:pPr>
              <a:r>
                <a:rPr lang="en-US" sz="3600" dirty="0" smtClean="0">
                  <a:solidFill>
                    <a:srgbClr val="FF8001"/>
                  </a:solidFill>
                  <a:latin typeface="Arial Black" pitchFamily="34" charset="0"/>
                </a:rPr>
                <a:t>d</a:t>
              </a:r>
              <a:endParaRPr lang="th-TH" sz="3600" dirty="0" smtClean="0">
                <a:solidFill>
                  <a:srgbClr val="FF8001"/>
                </a:solidFill>
                <a:latin typeface="Arial Black" pitchFamily="34" charset="0"/>
              </a:endParaRPr>
            </a:p>
          </p:txBody>
        </p:sp>
      </p:grpSp>
    </p:spTree>
    <p:extLst>
      <p:ext uri="{BB962C8B-B14F-4D97-AF65-F5344CB8AC3E}">
        <p14:creationId xmlns:p14="http://schemas.microsoft.com/office/powerpoint/2010/main" val="3999964675"/>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 id="2147484536" r:id="rId13"/>
    <p:sldLayoutId id="2147484537" r:id="rId14"/>
  </p:sldLayoutIdLst>
  <p:hf sldNum="0" hdr="0" ftr="0" dt="0"/>
  <p:txStyles>
    <p:titleStyle>
      <a:lvl1pPr algn="ctr" rtl="0" eaLnBrk="0" fontAlgn="base" hangingPunct="0">
        <a:spcBef>
          <a:spcPct val="0"/>
        </a:spcBef>
        <a:spcAft>
          <a:spcPct val="0"/>
        </a:spcAft>
        <a:defRPr sz="3200">
          <a:solidFill>
            <a:srgbClr val="FFFF00"/>
          </a:solidFill>
          <a:latin typeface="Arial"/>
          <a:ea typeface="ＭＳ Ｐゴシック" charset="0"/>
          <a:cs typeface="Arial"/>
        </a:defRPr>
      </a:lvl1pPr>
      <a:lvl2pPr algn="ctr" rtl="0" eaLnBrk="0" fontAlgn="base" hangingPunct="0">
        <a:spcBef>
          <a:spcPct val="0"/>
        </a:spcBef>
        <a:spcAft>
          <a:spcPct val="0"/>
        </a:spcAft>
        <a:defRPr sz="4400">
          <a:solidFill>
            <a:schemeClr val="bg1"/>
          </a:solidFill>
          <a:latin typeface="Arial" charset="0"/>
          <a:ea typeface="ＭＳ Ｐゴシック" charset="0"/>
          <a:cs typeface="Angsana New" pitchFamily="18" charset="-34"/>
        </a:defRPr>
      </a:lvl2pPr>
      <a:lvl3pPr algn="ctr" rtl="0" eaLnBrk="0" fontAlgn="base" hangingPunct="0">
        <a:spcBef>
          <a:spcPct val="0"/>
        </a:spcBef>
        <a:spcAft>
          <a:spcPct val="0"/>
        </a:spcAft>
        <a:defRPr sz="4400">
          <a:solidFill>
            <a:schemeClr val="bg1"/>
          </a:solidFill>
          <a:latin typeface="Arial" charset="0"/>
          <a:ea typeface="ＭＳ Ｐゴシック" charset="0"/>
          <a:cs typeface="Angsana New" pitchFamily="18" charset="-34"/>
        </a:defRPr>
      </a:lvl3pPr>
      <a:lvl4pPr algn="ctr" rtl="0" eaLnBrk="0" fontAlgn="base" hangingPunct="0">
        <a:spcBef>
          <a:spcPct val="0"/>
        </a:spcBef>
        <a:spcAft>
          <a:spcPct val="0"/>
        </a:spcAft>
        <a:defRPr sz="4400">
          <a:solidFill>
            <a:schemeClr val="bg1"/>
          </a:solidFill>
          <a:latin typeface="Arial" charset="0"/>
          <a:ea typeface="ＭＳ Ｐゴシック" charset="0"/>
          <a:cs typeface="Angsana New" pitchFamily="18" charset="-34"/>
        </a:defRPr>
      </a:lvl4pPr>
      <a:lvl5pPr algn="ctr" rtl="0" eaLnBrk="0" fontAlgn="base" hangingPunct="0">
        <a:spcBef>
          <a:spcPct val="0"/>
        </a:spcBef>
        <a:spcAft>
          <a:spcPct val="0"/>
        </a:spcAft>
        <a:defRPr sz="4400">
          <a:solidFill>
            <a:schemeClr val="bg1"/>
          </a:solidFill>
          <a:latin typeface="Arial" charset="0"/>
          <a:ea typeface="ＭＳ Ｐゴシック" charset="0"/>
          <a:cs typeface="Angsana New" pitchFamily="18" charset="-34"/>
        </a:defRPr>
      </a:lvl5pPr>
      <a:lvl6pPr marL="457200" algn="ctr" rtl="0" fontAlgn="base">
        <a:spcBef>
          <a:spcPct val="0"/>
        </a:spcBef>
        <a:spcAft>
          <a:spcPct val="0"/>
        </a:spcAft>
        <a:defRPr sz="4400">
          <a:solidFill>
            <a:schemeClr val="tx2"/>
          </a:solidFill>
          <a:latin typeface="Arial" charset="0"/>
          <a:cs typeface="Angsana New" pitchFamily="18" charset="-34"/>
        </a:defRPr>
      </a:lvl6pPr>
      <a:lvl7pPr marL="914400" algn="ctr" rtl="0" fontAlgn="base">
        <a:spcBef>
          <a:spcPct val="0"/>
        </a:spcBef>
        <a:spcAft>
          <a:spcPct val="0"/>
        </a:spcAft>
        <a:defRPr sz="4400">
          <a:solidFill>
            <a:schemeClr val="tx2"/>
          </a:solidFill>
          <a:latin typeface="Arial" charset="0"/>
          <a:cs typeface="Angsana New" pitchFamily="18" charset="-34"/>
        </a:defRPr>
      </a:lvl7pPr>
      <a:lvl8pPr marL="1371600" algn="ctr" rtl="0" fontAlgn="base">
        <a:spcBef>
          <a:spcPct val="0"/>
        </a:spcBef>
        <a:spcAft>
          <a:spcPct val="0"/>
        </a:spcAft>
        <a:defRPr sz="4400">
          <a:solidFill>
            <a:schemeClr val="tx2"/>
          </a:solidFill>
          <a:latin typeface="Arial" charset="0"/>
          <a:cs typeface="Angsana New" pitchFamily="18" charset="-34"/>
        </a:defRPr>
      </a:lvl8pPr>
      <a:lvl9pPr marL="1828800" algn="ctr" rtl="0" fontAlgn="base">
        <a:spcBef>
          <a:spcPct val="0"/>
        </a:spcBef>
        <a:spcAft>
          <a:spcPct val="0"/>
        </a:spcAft>
        <a:defRPr sz="4400">
          <a:solidFill>
            <a:schemeClr val="tx2"/>
          </a:solidFill>
          <a:latin typeface="Arial" charset="0"/>
          <a:cs typeface="Angsana New" pitchFamily="18" charset="-34"/>
        </a:defRPr>
      </a:lvl9pPr>
    </p:titleStyle>
    <p:bodyStyle>
      <a:lvl1pPr marL="342900" indent="-342900" algn="l" rtl="0" eaLnBrk="0" fontAlgn="base" hangingPunct="0">
        <a:spcBef>
          <a:spcPct val="20000"/>
        </a:spcBef>
        <a:spcAft>
          <a:spcPct val="0"/>
        </a:spcAft>
        <a:buChar char="•"/>
        <a:defRPr sz="2800">
          <a:solidFill>
            <a:schemeClr val="bg1"/>
          </a:solidFill>
          <a:latin typeface="Arial"/>
          <a:ea typeface="ＭＳ Ｐゴシック" charset="0"/>
          <a:cs typeface="Arial"/>
        </a:defRPr>
      </a:lvl1pPr>
      <a:lvl2pPr marL="742950" indent="-285750" algn="l" rtl="0" eaLnBrk="0" fontAlgn="base" hangingPunct="0">
        <a:spcBef>
          <a:spcPct val="20000"/>
        </a:spcBef>
        <a:spcAft>
          <a:spcPct val="0"/>
        </a:spcAft>
        <a:buChar char="–"/>
        <a:defRPr sz="2400">
          <a:solidFill>
            <a:schemeClr val="bg1"/>
          </a:solidFill>
          <a:latin typeface="Arial"/>
          <a:ea typeface="Angsana New" charset="0"/>
          <a:cs typeface="Arial"/>
        </a:defRPr>
      </a:lvl2pPr>
      <a:lvl3pPr marL="1143000" indent="-228600" algn="l" rtl="0" eaLnBrk="0" fontAlgn="base" hangingPunct="0">
        <a:spcBef>
          <a:spcPct val="20000"/>
        </a:spcBef>
        <a:spcAft>
          <a:spcPct val="0"/>
        </a:spcAft>
        <a:buChar char="•"/>
        <a:defRPr sz="2000">
          <a:solidFill>
            <a:schemeClr val="bg1"/>
          </a:solidFill>
          <a:latin typeface="Arial"/>
          <a:ea typeface="Angsana New" charset="0"/>
          <a:cs typeface="Arial"/>
        </a:defRPr>
      </a:lvl3pPr>
      <a:lvl4pPr marL="1600200" indent="-228600" algn="l" rtl="0" eaLnBrk="0" fontAlgn="base" hangingPunct="0">
        <a:spcBef>
          <a:spcPct val="20000"/>
        </a:spcBef>
        <a:spcAft>
          <a:spcPct val="0"/>
        </a:spcAft>
        <a:buChar char="–"/>
        <a:defRPr sz="1800">
          <a:solidFill>
            <a:schemeClr val="bg1"/>
          </a:solidFill>
          <a:latin typeface="Arial"/>
          <a:ea typeface="Angsana New" charset="0"/>
          <a:cs typeface="Arial"/>
        </a:defRPr>
      </a:lvl4pPr>
      <a:lvl5pPr marL="2057400" indent="-228600" algn="l" rtl="0" eaLnBrk="0" fontAlgn="base" hangingPunct="0">
        <a:spcBef>
          <a:spcPct val="20000"/>
        </a:spcBef>
        <a:spcAft>
          <a:spcPct val="0"/>
        </a:spcAft>
        <a:buChar char="»"/>
        <a:defRPr sz="1800">
          <a:solidFill>
            <a:schemeClr val="bg1"/>
          </a:solidFill>
          <a:latin typeface="Arial"/>
          <a:ea typeface="Angsana New" charset="0"/>
          <a:cs typeface="Arial"/>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89E59C-59B7-4B1E-ABA3-EFCC4B399D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
                <a:cs typeface=""/>
              </a:rPr>
              <a:pPr marL="0" marR="0" lvl="0" indent="0" algn="l" defTabSz="914400" rtl="0" eaLnBrk="1" fontAlgn="auto" latinLnBrk="0" hangingPunct="1">
                <a:lnSpc>
                  <a:spcPct val="100000"/>
                </a:lnSpc>
                <a:spcBef>
                  <a:spcPts val="0"/>
                </a:spcBef>
                <a:spcAft>
                  <a:spcPts val="0"/>
                </a:spcAft>
                <a:buClrTx/>
                <a:buSzTx/>
                <a:buFontTx/>
                <a:buNone/>
                <a:tabLst/>
                <a:defRPr/>
              </a:pPr>
              <a:t>11/20/2018</a:t>
            </a:fld>
            <a:endParaRPr kumimoji="0" lang="en-US" sz="1200" b="0" i="0" u="none" strike="noStrike" kern="1200" cap="none" spc="0" normalizeH="0" baseline="0" noProof="0">
              <a:ln>
                <a:noFill/>
              </a:ln>
              <a:solidFill>
                <a:prstClr val="black">
                  <a:tint val="75000"/>
                </a:prstClr>
              </a:solidFill>
              <a:effectLst/>
              <a:uLnTx/>
              <a:uFillTx/>
              <a:latin typeface="Calibri"/>
              <a:ea typeface=""/>
              <a:cs typeface=""/>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
              <a:cs typeface=""/>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F8469D-F790-46D9-8660-FDECD694BBB9}" type="slidenum">
              <a:rPr kumimoji="0" lang="en-US" sz="1200" b="0" i="0" u="none" strike="noStrike" kern="1200" cap="none" spc="0" normalizeH="0" baseline="0" noProof="0" smtClean="0">
                <a:ln>
                  <a:noFill/>
                </a:ln>
                <a:solidFill>
                  <a:prstClr val="black">
                    <a:tint val="75000"/>
                  </a:prstClr>
                </a:solidFill>
                <a:effectLst/>
                <a:uLnTx/>
                <a:uFillTx/>
                <a:latin typeface="Calibri"/>
                <a:ea typeface=""/>
                <a:cs typeface=""/>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
              <a:cs typeface=""/>
            </a:endParaRPr>
          </a:p>
        </p:txBody>
      </p:sp>
    </p:spTree>
    <p:extLst>
      <p:ext uri="{BB962C8B-B14F-4D97-AF65-F5344CB8AC3E}">
        <p14:creationId xmlns:p14="http://schemas.microsoft.com/office/powerpoint/2010/main" val="18980063"/>
      </p:ext>
    </p:extLst>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457200" y="202630"/>
            <a:ext cx="8229600" cy="63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th-TH" altLang="th-TH" dirty="0" err="1"/>
              <a:t>Click</a:t>
            </a:r>
            <a:r>
              <a:rPr lang="th-TH" altLang="th-TH" dirty="0"/>
              <a:t> </a:t>
            </a:r>
            <a:r>
              <a:rPr lang="th-TH" altLang="th-TH" dirty="0" err="1"/>
              <a:t>to</a:t>
            </a:r>
            <a:r>
              <a:rPr lang="th-TH" altLang="th-TH" dirty="0"/>
              <a:t> </a:t>
            </a:r>
            <a:r>
              <a:rPr lang="th-TH" altLang="th-TH" dirty="0" err="1"/>
              <a:t>edit</a:t>
            </a:r>
            <a:r>
              <a:rPr lang="th-TH" altLang="th-TH" dirty="0"/>
              <a:t> </a:t>
            </a:r>
            <a:r>
              <a:rPr lang="th-TH" altLang="th-TH" dirty="0" err="1"/>
              <a:t>Master</a:t>
            </a:r>
            <a:r>
              <a:rPr lang="th-TH" altLang="th-TH" dirty="0"/>
              <a:t> </a:t>
            </a:r>
            <a:r>
              <a:rPr lang="th-TH" altLang="th-TH" dirty="0" err="1"/>
              <a:t>title</a:t>
            </a:r>
            <a:r>
              <a:rPr lang="th-TH" altLang="th-TH" dirty="0"/>
              <a:t> </a:t>
            </a:r>
            <a:r>
              <a:rPr lang="th-TH" altLang="th-TH" dirty="0" err="1"/>
              <a:t>style</a:t>
            </a:r>
            <a:endParaRPr lang="th-TH" altLang="th-TH" dirty="0"/>
          </a:p>
        </p:txBody>
      </p:sp>
      <p:sp>
        <p:nvSpPr>
          <p:cNvPr id="123907" name="Rectangle 3"/>
          <p:cNvSpPr>
            <a:spLocks noGrp="1" noChangeArrowheads="1"/>
          </p:cNvSpPr>
          <p:nvPr>
            <p:ph type="body" idx="1"/>
          </p:nvPr>
        </p:nvSpPr>
        <p:spPr bwMode="auto">
          <a:xfrm>
            <a:off x="457200" y="1052736"/>
            <a:ext cx="8229600"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th-TH" altLang="th-TH" dirty="0" err="1"/>
              <a:t>Click</a:t>
            </a:r>
            <a:r>
              <a:rPr lang="th-TH" altLang="th-TH" dirty="0"/>
              <a:t> </a:t>
            </a:r>
            <a:r>
              <a:rPr lang="th-TH" altLang="th-TH" dirty="0" err="1"/>
              <a:t>to</a:t>
            </a:r>
            <a:r>
              <a:rPr lang="th-TH" altLang="th-TH" dirty="0"/>
              <a:t> </a:t>
            </a:r>
            <a:r>
              <a:rPr lang="th-TH" altLang="th-TH" dirty="0" err="1"/>
              <a:t>edit</a:t>
            </a:r>
            <a:r>
              <a:rPr lang="th-TH" altLang="th-TH" dirty="0"/>
              <a:t> </a:t>
            </a:r>
            <a:r>
              <a:rPr lang="th-TH" altLang="th-TH" dirty="0" err="1"/>
              <a:t>Master</a:t>
            </a:r>
            <a:r>
              <a:rPr lang="th-TH" altLang="th-TH" dirty="0"/>
              <a:t> </a:t>
            </a:r>
            <a:r>
              <a:rPr lang="th-TH" altLang="th-TH" dirty="0" err="1"/>
              <a:t>text</a:t>
            </a:r>
            <a:r>
              <a:rPr lang="th-TH" altLang="th-TH" dirty="0"/>
              <a:t> </a:t>
            </a:r>
            <a:r>
              <a:rPr lang="th-TH" altLang="th-TH" dirty="0" err="1"/>
              <a:t>styles</a:t>
            </a:r>
            <a:endParaRPr lang="th-TH" altLang="th-TH" dirty="0"/>
          </a:p>
          <a:p>
            <a:pPr lvl="1"/>
            <a:r>
              <a:rPr lang="th-TH" altLang="th-TH" dirty="0" err="1"/>
              <a:t>Second</a:t>
            </a:r>
            <a:r>
              <a:rPr lang="th-TH" altLang="th-TH" dirty="0"/>
              <a:t> </a:t>
            </a:r>
            <a:r>
              <a:rPr lang="th-TH" altLang="th-TH" dirty="0" err="1"/>
              <a:t>level</a:t>
            </a:r>
            <a:endParaRPr lang="th-TH" altLang="th-TH" dirty="0"/>
          </a:p>
          <a:p>
            <a:pPr lvl="2"/>
            <a:r>
              <a:rPr lang="th-TH" altLang="th-TH" dirty="0"/>
              <a:t>Third </a:t>
            </a:r>
            <a:r>
              <a:rPr lang="th-TH" altLang="th-TH" dirty="0" err="1"/>
              <a:t>level</a:t>
            </a:r>
            <a:endParaRPr lang="th-TH" altLang="th-TH" dirty="0"/>
          </a:p>
          <a:p>
            <a:pPr lvl="3"/>
            <a:r>
              <a:rPr lang="th-TH" altLang="th-TH" dirty="0" err="1"/>
              <a:t>Fourth</a:t>
            </a:r>
            <a:r>
              <a:rPr lang="th-TH" altLang="th-TH" dirty="0"/>
              <a:t> </a:t>
            </a:r>
            <a:r>
              <a:rPr lang="th-TH" altLang="th-TH" dirty="0" err="1"/>
              <a:t>level</a:t>
            </a:r>
            <a:endParaRPr lang="th-TH" altLang="th-TH" dirty="0"/>
          </a:p>
          <a:p>
            <a:pPr lvl="4"/>
            <a:r>
              <a:rPr lang="th-TH" altLang="th-TH" dirty="0"/>
              <a:t>Fifth </a:t>
            </a:r>
            <a:r>
              <a:rPr lang="th-TH" altLang="th-TH" dirty="0" err="1"/>
              <a:t>level</a:t>
            </a:r>
            <a:endParaRPr lang="th-TH" altLang="th-TH" dirty="0"/>
          </a:p>
        </p:txBody>
      </p:sp>
    </p:spTree>
    <p:extLst>
      <p:ext uri="{BB962C8B-B14F-4D97-AF65-F5344CB8AC3E}">
        <p14:creationId xmlns:p14="http://schemas.microsoft.com/office/powerpoint/2010/main" val="199268262"/>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Lst>
  <p:txStyles>
    <p:titleStyle>
      <a:lvl1pPr algn="ctr" rtl="0" eaLnBrk="0" fontAlgn="base" hangingPunct="0">
        <a:spcBef>
          <a:spcPct val="0"/>
        </a:spcBef>
        <a:spcAft>
          <a:spcPct val="0"/>
        </a:spcAft>
        <a:defRPr sz="3600" b="1">
          <a:solidFill>
            <a:schemeClr val="tx2"/>
          </a:solidFill>
          <a:latin typeface="Calibri" charset="0"/>
          <a:ea typeface="Calibri" charset="0"/>
          <a:cs typeface="Calibri" charset="0"/>
        </a:defRPr>
      </a:lvl1pPr>
      <a:lvl2pPr algn="ctr" rtl="0" eaLnBrk="0" fontAlgn="base" hangingPunct="0">
        <a:spcBef>
          <a:spcPct val="0"/>
        </a:spcBef>
        <a:spcAft>
          <a:spcPct val="0"/>
        </a:spcAft>
        <a:defRPr sz="3692" b="1">
          <a:solidFill>
            <a:schemeClr val="tx2"/>
          </a:solidFill>
          <a:latin typeface="Arial" charset="0"/>
          <a:ea typeface="Arial" charset="0"/>
          <a:cs typeface="Arial" charset="0"/>
        </a:defRPr>
      </a:lvl2pPr>
      <a:lvl3pPr algn="ctr" rtl="0" eaLnBrk="0" fontAlgn="base" hangingPunct="0">
        <a:spcBef>
          <a:spcPct val="0"/>
        </a:spcBef>
        <a:spcAft>
          <a:spcPct val="0"/>
        </a:spcAft>
        <a:defRPr sz="3692" b="1">
          <a:solidFill>
            <a:schemeClr val="tx2"/>
          </a:solidFill>
          <a:latin typeface="Arial" charset="0"/>
          <a:ea typeface="Arial" charset="0"/>
          <a:cs typeface="Arial" charset="0"/>
        </a:defRPr>
      </a:lvl3pPr>
      <a:lvl4pPr algn="ctr" rtl="0" eaLnBrk="0" fontAlgn="base" hangingPunct="0">
        <a:spcBef>
          <a:spcPct val="0"/>
        </a:spcBef>
        <a:spcAft>
          <a:spcPct val="0"/>
        </a:spcAft>
        <a:defRPr sz="3692" b="1">
          <a:solidFill>
            <a:schemeClr val="tx2"/>
          </a:solidFill>
          <a:latin typeface="Arial" charset="0"/>
          <a:ea typeface="Arial" charset="0"/>
          <a:cs typeface="Arial" charset="0"/>
        </a:defRPr>
      </a:lvl4pPr>
      <a:lvl5pPr algn="ctr" rtl="0" eaLnBrk="0" fontAlgn="base" hangingPunct="0">
        <a:spcBef>
          <a:spcPct val="0"/>
        </a:spcBef>
        <a:spcAft>
          <a:spcPct val="0"/>
        </a:spcAft>
        <a:defRPr sz="3692" b="1">
          <a:solidFill>
            <a:schemeClr val="tx2"/>
          </a:solidFill>
          <a:latin typeface="Arial" charset="0"/>
          <a:ea typeface="Arial" charset="0"/>
          <a:cs typeface="Arial" charset="0"/>
        </a:defRPr>
      </a:lvl5pPr>
      <a:lvl6pPr marL="422041" algn="ctr" rtl="0" fontAlgn="base">
        <a:spcBef>
          <a:spcPct val="0"/>
        </a:spcBef>
        <a:spcAft>
          <a:spcPct val="0"/>
        </a:spcAft>
        <a:defRPr sz="4062">
          <a:solidFill>
            <a:schemeClr val="tx2"/>
          </a:solidFill>
          <a:latin typeface="Arial" pitchFamily="34" charset="0"/>
          <a:cs typeface="Angsana New" pitchFamily="18" charset="-34"/>
        </a:defRPr>
      </a:lvl6pPr>
      <a:lvl7pPr marL="844083" algn="ctr" rtl="0" fontAlgn="base">
        <a:spcBef>
          <a:spcPct val="0"/>
        </a:spcBef>
        <a:spcAft>
          <a:spcPct val="0"/>
        </a:spcAft>
        <a:defRPr sz="4062">
          <a:solidFill>
            <a:schemeClr val="tx2"/>
          </a:solidFill>
          <a:latin typeface="Arial" pitchFamily="34" charset="0"/>
          <a:cs typeface="Angsana New" pitchFamily="18" charset="-34"/>
        </a:defRPr>
      </a:lvl7pPr>
      <a:lvl8pPr marL="1266124" algn="ctr" rtl="0" fontAlgn="base">
        <a:spcBef>
          <a:spcPct val="0"/>
        </a:spcBef>
        <a:spcAft>
          <a:spcPct val="0"/>
        </a:spcAft>
        <a:defRPr sz="4062">
          <a:solidFill>
            <a:schemeClr val="tx2"/>
          </a:solidFill>
          <a:latin typeface="Arial" pitchFamily="34" charset="0"/>
          <a:cs typeface="Angsana New" pitchFamily="18" charset="-34"/>
        </a:defRPr>
      </a:lvl8pPr>
      <a:lvl9pPr marL="1688165" algn="ctr" rtl="0" fontAlgn="base">
        <a:spcBef>
          <a:spcPct val="0"/>
        </a:spcBef>
        <a:spcAft>
          <a:spcPct val="0"/>
        </a:spcAft>
        <a:defRPr sz="4062">
          <a:solidFill>
            <a:schemeClr val="tx2"/>
          </a:solidFill>
          <a:latin typeface="Arial" pitchFamily="34" charset="0"/>
          <a:cs typeface="Angsana New" pitchFamily="18" charset="-34"/>
        </a:defRPr>
      </a:lvl9pPr>
    </p:titleStyle>
    <p:bodyStyle>
      <a:lvl1pPr marL="316531" indent="-316531" algn="l" rtl="0" eaLnBrk="0" fontAlgn="base" hangingPunct="0">
        <a:spcBef>
          <a:spcPct val="20000"/>
        </a:spcBef>
        <a:spcAft>
          <a:spcPct val="0"/>
        </a:spcAft>
        <a:buClr>
          <a:srgbClr val="FF6600"/>
        </a:buClr>
        <a:buFont typeface="Wingdings" charset="2"/>
        <a:buChar char="§"/>
        <a:defRPr sz="2769">
          <a:solidFill>
            <a:schemeClr val="tx1"/>
          </a:solidFill>
          <a:latin typeface="Calibri" charset="0"/>
          <a:ea typeface="Calibri" charset="0"/>
          <a:cs typeface="Calibri" charset="0"/>
        </a:defRPr>
      </a:lvl1pPr>
      <a:lvl2pPr marL="685817" indent="-263776" algn="l" rtl="0" eaLnBrk="0" fontAlgn="base" hangingPunct="0">
        <a:spcBef>
          <a:spcPct val="20000"/>
        </a:spcBef>
        <a:spcAft>
          <a:spcPct val="0"/>
        </a:spcAft>
        <a:buFont typeface="Wingdings" charset="2"/>
        <a:buChar char="§"/>
        <a:defRPr sz="2585">
          <a:solidFill>
            <a:schemeClr val="tx1"/>
          </a:solidFill>
          <a:latin typeface="Calibri" charset="0"/>
          <a:ea typeface="Calibri" charset="0"/>
          <a:cs typeface="Calibri" charset="0"/>
        </a:defRPr>
      </a:lvl2pPr>
      <a:lvl3pPr marL="1055103" indent="-211021" algn="l" rtl="0" eaLnBrk="0" fontAlgn="base" hangingPunct="0">
        <a:spcBef>
          <a:spcPct val="20000"/>
        </a:spcBef>
        <a:spcAft>
          <a:spcPct val="0"/>
        </a:spcAft>
        <a:buClr>
          <a:srgbClr val="FF6600"/>
        </a:buClr>
        <a:buChar char="•"/>
        <a:defRPr sz="2215">
          <a:solidFill>
            <a:schemeClr val="tx1"/>
          </a:solidFill>
          <a:latin typeface="Calibri" charset="0"/>
          <a:ea typeface="Calibri" charset="0"/>
          <a:cs typeface="Calibri" charset="0"/>
        </a:defRPr>
      </a:lvl3pPr>
      <a:lvl4pPr marL="1477145" indent="-211021" algn="l" rtl="0" eaLnBrk="0" fontAlgn="base" hangingPunct="0">
        <a:spcBef>
          <a:spcPct val="20000"/>
        </a:spcBef>
        <a:spcAft>
          <a:spcPct val="0"/>
        </a:spcAft>
        <a:buFont typeface="Courier New" charset="0"/>
        <a:buChar char="o"/>
        <a:defRPr sz="1846">
          <a:solidFill>
            <a:schemeClr val="tx1"/>
          </a:solidFill>
          <a:latin typeface="Calibri" charset="0"/>
          <a:ea typeface="Calibri" charset="0"/>
          <a:cs typeface="Calibri" charset="0"/>
        </a:defRPr>
      </a:lvl4pPr>
      <a:lvl5pPr marL="1899186" indent="-211021" algn="l" rtl="0" eaLnBrk="0" fontAlgn="base" hangingPunct="0">
        <a:spcBef>
          <a:spcPct val="20000"/>
        </a:spcBef>
        <a:spcAft>
          <a:spcPct val="0"/>
        </a:spcAft>
        <a:buClr>
          <a:srgbClr val="FF6600"/>
        </a:buClr>
        <a:buFont typeface="Calibri" charset="0"/>
        <a:buChar char="»"/>
        <a:defRPr sz="1846">
          <a:solidFill>
            <a:schemeClr val="tx1"/>
          </a:solidFill>
          <a:latin typeface="Calibri" charset="0"/>
          <a:ea typeface="Calibri" charset="0"/>
          <a:cs typeface="Calibri" charset="0"/>
        </a:defRPr>
      </a:lvl5pPr>
      <a:lvl6pPr marL="2321227" indent="-211021" algn="l" rtl="0" fontAlgn="base">
        <a:spcBef>
          <a:spcPct val="20000"/>
        </a:spcBef>
        <a:spcAft>
          <a:spcPct val="0"/>
        </a:spcAft>
        <a:buChar char="»"/>
        <a:defRPr sz="1846">
          <a:solidFill>
            <a:schemeClr val="tx1"/>
          </a:solidFill>
          <a:latin typeface="+mn-lt"/>
          <a:cs typeface="+mn-cs"/>
        </a:defRPr>
      </a:lvl6pPr>
      <a:lvl7pPr marL="2743269" indent="-211021" algn="l" rtl="0" fontAlgn="base">
        <a:spcBef>
          <a:spcPct val="20000"/>
        </a:spcBef>
        <a:spcAft>
          <a:spcPct val="0"/>
        </a:spcAft>
        <a:buChar char="»"/>
        <a:defRPr sz="1846">
          <a:solidFill>
            <a:schemeClr val="tx1"/>
          </a:solidFill>
          <a:latin typeface="+mn-lt"/>
          <a:cs typeface="+mn-cs"/>
        </a:defRPr>
      </a:lvl7pPr>
      <a:lvl8pPr marL="3165310" indent="-211021" algn="l" rtl="0" fontAlgn="base">
        <a:spcBef>
          <a:spcPct val="20000"/>
        </a:spcBef>
        <a:spcAft>
          <a:spcPct val="0"/>
        </a:spcAft>
        <a:buChar char="»"/>
        <a:defRPr sz="1846">
          <a:solidFill>
            <a:schemeClr val="tx1"/>
          </a:solidFill>
          <a:latin typeface="+mn-lt"/>
          <a:cs typeface="+mn-cs"/>
        </a:defRPr>
      </a:lvl8pPr>
      <a:lvl9pPr marL="3587351" indent="-211021" algn="l" rtl="0" fontAlgn="base">
        <a:spcBef>
          <a:spcPct val="20000"/>
        </a:spcBef>
        <a:spcAft>
          <a:spcPct val="0"/>
        </a:spcAft>
        <a:buChar char="»"/>
        <a:defRPr sz="1846">
          <a:solidFill>
            <a:schemeClr val="tx1"/>
          </a:solidFill>
          <a:latin typeface="+mn-lt"/>
          <a:cs typeface="+mn-cs"/>
        </a:defRPr>
      </a:lvl9pPr>
    </p:bodyStyle>
    <p:otherStyle>
      <a:defPPr>
        <a:defRPr lang="th-TH"/>
      </a:defPPr>
      <a:lvl1pPr marL="0" algn="l" defTabSz="844083" rtl="0" eaLnBrk="1" latinLnBrk="0" hangingPunct="1">
        <a:defRPr sz="2585" kern="1200">
          <a:solidFill>
            <a:schemeClr val="tx1"/>
          </a:solidFill>
          <a:latin typeface="+mn-lt"/>
          <a:ea typeface="+mn-ea"/>
          <a:cs typeface="+mn-cs"/>
        </a:defRPr>
      </a:lvl1pPr>
      <a:lvl2pPr marL="422041" algn="l" defTabSz="844083" rtl="0" eaLnBrk="1" latinLnBrk="0" hangingPunct="1">
        <a:defRPr sz="2585" kern="1200">
          <a:solidFill>
            <a:schemeClr val="tx1"/>
          </a:solidFill>
          <a:latin typeface="+mn-lt"/>
          <a:ea typeface="+mn-ea"/>
          <a:cs typeface="+mn-cs"/>
        </a:defRPr>
      </a:lvl2pPr>
      <a:lvl3pPr marL="844083" algn="l" defTabSz="844083" rtl="0" eaLnBrk="1" latinLnBrk="0" hangingPunct="1">
        <a:defRPr sz="2585" kern="1200">
          <a:solidFill>
            <a:schemeClr val="tx1"/>
          </a:solidFill>
          <a:latin typeface="+mn-lt"/>
          <a:ea typeface="+mn-ea"/>
          <a:cs typeface="+mn-cs"/>
        </a:defRPr>
      </a:lvl3pPr>
      <a:lvl4pPr marL="1266124" algn="l" defTabSz="844083" rtl="0" eaLnBrk="1" latinLnBrk="0" hangingPunct="1">
        <a:defRPr sz="2585" kern="1200">
          <a:solidFill>
            <a:schemeClr val="tx1"/>
          </a:solidFill>
          <a:latin typeface="+mn-lt"/>
          <a:ea typeface="+mn-ea"/>
          <a:cs typeface="+mn-cs"/>
        </a:defRPr>
      </a:lvl4pPr>
      <a:lvl5pPr marL="1688165" algn="l" defTabSz="844083" rtl="0" eaLnBrk="1" latinLnBrk="0" hangingPunct="1">
        <a:defRPr sz="2585" kern="1200">
          <a:solidFill>
            <a:schemeClr val="tx1"/>
          </a:solidFill>
          <a:latin typeface="+mn-lt"/>
          <a:ea typeface="+mn-ea"/>
          <a:cs typeface="+mn-cs"/>
        </a:defRPr>
      </a:lvl5pPr>
      <a:lvl6pPr marL="2110207" algn="l" defTabSz="844083" rtl="0" eaLnBrk="1" latinLnBrk="0" hangingPunct="1">
        <a:defRPr sz="2585" kern="1200">
          <a:solidFill>
            <a:schemeClr val="tx1"/>
          </a:solidFill>
          <a:latin typeface="+mn-lt"/>
          <a:ea typeface="+mn-ea"/>
          <a:cs typeface="+mn-cs"/>
        </a:defRPr>
      </a:lvl6pPr>
      <a:lvl7pPr marL="2532248" algn="l" defTabSz="844083" rtl="0" eaLnBrk="1" latinLnBrk="0" hangingPunct="1">
        <a:defRPr sz="2585" kern="1200">
          <a:solidFill>
            <a:schemeClr val="tx1"/>
          </a:solidFill>
          <a:latin typeface="+mn-lt"/>
          <a:ea typeface="+mn-ea"/>
          <a:cs typeface="+mn-cs"/>
        </a:defRPr>
      </a:lvl7pPr>
      <a:lvl8pPr marL="2954289" algn="l" defTabSz="844083" rtl="0" eaLnBrk="1" latinLnBrk="0" hangingPunct="1">
        <a:defRPr sz="2585" kern="1200">
          <a:solidFill>
            <a:schemeClr val="tx1"/>
          </a:solidFill>
          <a:latin typeface="+mn-lt"/>
          <a:ea typeface="+mn-ea"/>
          <a:cs typeface="+mn-cs"/>
        </a:defRPr>
      </a:lvl8pPr>
      <a:lvl9pPr marL="3376331" algn="l" defTabSz="844083" rtl="0" eaLnBrk="1" latinLnBrk="0" hangingPunct="1">
        <a:defRPr sz="258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457200" y="202630"/>
            <a:ext cx="8229600" cy="63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th-TH" altLang="th-TH" dirty="0" err="1"/>
              <a:t>Click</a:t>
            </a:r>
            <a:r>
              <a:rPr lang="th-TH" altLang="th-TH" dirty="0"/>
              <a:t> </a:t>
            </a:r>
            <a:r>
              <a:rPr lang="th-TH" altLang="th-TH" dirty="0" err="1"/>
              <a:t>to</a:t>
            </a:r>
            <a:r>
              <a:rPr lang="th-TH" altLang="th-TH" dirty="0"/>
              <a:t> </a:t>
            </a:r>
            <a:r>
              <a:rPr lang="th-TH" altLang="th-TH" dirty="0" err="1"/>
              <a:t>edit</a:t>
            </a:r>
            <a:r>
              <a:rPr lang="th-TH" altLang="th-TH" dirty="0"/>
              <a:t> </a:t>
            </a:r>
            <a:r>
              <a:rPr lang="th-TH" altLang="th-TH" dirty="0" err="1"/>
              <a:t>Master</a:t>
            </a:r>
            <a:r>
              <a:rPr lang="th-TH" altLang="th-TH" dirty="0"/>
              <a:t> </a:t>
            </a:r>
            <a:r>
              <a:rPr lang="th-TH" altLang="th-TH" dirty="0" err="1"/>
              <a:t>title</a:t>
            </a:r>
            <a:r>
              <a:rPr lang="th-TH" altLang="th-TH" dirty="0"/>
              <a:t> </a:t>
            </a:r>
            <a:r>
              <a:rPr lang="th-TH" altLang="th-TH" dirty="0" err="1"/>
              <a:t>style</a:t>
            </a:r>
            <a:endParaRPr lang="th-TH" altLang="th-TH" dirty="0"/>
          </a:p>
        </p:txBody>
      </p:sp>
      <p:sp>
        <p:nvSpPr>
          <p:cNvPr id="123907" name="Rectangle 3"/>
          <p:cNvSpPr>
            <a:spLocks noGrp="1" noChangeArrowheads="1"/>
          </p:cNvSpPr>
          <p:nvPr>
            <p:ph type="body" idx="1"/>
          </p:nvPr>
        </p:nvSpPr>
        <p:spPr bwMode="auto">
          <a:xfrm>
            <a:off x="457200" y="1052736"/>
            <a:ext cx="8229600"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th-TH" altLang="th-TH" dirty="0" err="1"/>
              <a:t>Click</a:t>
            </a:r>
            <a:r>
              <a:rPr lang="th-TH" altLang="th-TH" dirty="0"/>
              <a:t> </a:t>
            </a:r>
            <a:r>
              <a:rPr lang="th-TH" altLang="th-TH" dirty="0" err="1"/>
              <a:t>to</a:t>
            </a:r>
            <a:r>
              <a:rPr lang="th-TH" altLang="th-TH" dirty="0"/>
              <a:t> </a:t>
            </a:r>
            <a:r>
              <a:rPr lang="th-TH" altLang="th-TH" dirty="0" err="1"/>
              <a:t>edit</a:t>
            </a:r>
            <a:r>
              <a:rPr lang="th-TH" altLang="th-TH" dirty="0"/>
              <a:t> </a:t>
            </a:r>
            <a:r>
              <a:rPr lang="th-TH" altLang="th-TH" dirty="0" err="1"/>
              <a:t>Master</a:t>
            </a:r>
            <a:r>
              <a:rPr lang="th-TH" altLang="th-TH" dirty="0"/>
              <a:t> </a:t>
            </a:r>
            <a:r>
              <a:rPr lang="th-TH" altLang="th-TH" dirty="0" err="1"/>
              <a:t>text</a:t>
            </a:r>
            <a:r>
              <a:rPr lang="th-TH" altLang="th-TH" dirty="0"/>
              <a:t> </a:t>
            </a:r>
            <a:r>
              <a:rPr lang="th-TH" altLang="th-TH" dirty="0" err="1"/>
              <a:t>styles</a:t>
            </a:r>
            <a:endParaRPr lang="th-TH" altLang="th-TH" dirty="0"/>
          </a:p>
          <a:p>
            <a:pPr lvl="1"/>
            <a:r>
              <a:rPr lang="th-TH" altLang="th-TH" dirty="0" err="1"/>
              <a:t>Second</a:t>
            </a:r>
            <a:r>
              <a:rPr lang="th-TH" altLang="th-TH" dirty="0"/>
              <a:t> </a:t>
            </a:r>
            <a:r>
              <a:rPr lang="th-TH" altLang="th-TH" dirty="0" err="1"/>
              <a:t>level</a:t>
            </a:r>
            <a:endParaRPr lang="th-TH" altLang="th-TH" dirty="0"/>
          </a:p>
          <a:p>
            <a:pPr lvl="2"/>
            <a:r>
              <a:rPr lang="th-TH" altLang="th-TH" dirty="0"/>
              <a:t>Third </a:t>
            </a:r>
            <a:r>
              <a:rPr lang="th-TH" altLang="th-TH" dirty="0" err="1"/>
              <a:t>level</a:t>
            </a:r>
            <a:endParaRPr lang="th-TH" altLang="th-TH" dirty="0"/>
          </a:p>
          <a:p>
            <a:pPr lvl="3"/>
            <a:r>
              <a:rPr lang="th-TH" altLang="th-TH" dirty="0" err="1"/>
              <a:t>Fourth</a:t>
            </a:r>
            <a:r>
              <a:rPr lang="th-TH" altLang="th-TH" dirty="0"/>
              <a:t> </a:t>
            </a:r>
            <a:r>
              <a:rPr lang="th-TH" altLang="th-TH" dirty="0" err="1"/>
              <a:t>level</a:t>
            </a:r>
            <a:endParaRPr lang="th-TH" altLang="th-TH" dirty="0"/>
          </a:p>
          <a:p>
            <a:pPr lvl="4"/>
            <a:r>
              <a:rPr lang="th-TH" altLang="th-TH" dirty="0"/>
              <a:t>Fifth </a:t>
            </a:r>
            <a:r>
              <a:rPr lang="th-TH" altLang="th-TH" dirty="0" err="1"/>
              <a:t>level</a:t>
            </a:r>
            <a:endParaRPr lang="th-TH" altLang="th-TH" dirty="0"/>
          </a:p>
        </p:txBody>
      </p:sp>
    </p:spTree>
    <p:extLst>
      <p:ext uri="{BB962C8B-B14F-4D97-AF65-F5344CB8AC3E}">
        <p14:creationId xmlns:p14="http://schemas.microsoft.com/office/powerpoint/2010/main" val="3646777947"/>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Lst>
  <p:txStyles>
    <p:titleStyle>
      <a:lvl1pPr algn="ctr" rtl="0" eaLnBrk="0" fontAlgn="base" hangingPunct="0">
        <a:spcBef>
          <a:spcPct val="0"/>
        </a:spcBef>
        <a:spcAft>
          <a:spcPct val="0"/>
        </a:spcAft>
        <a:defRPr sz="3600" b="1">
          <a:solidFill>
            <a:schemeClr val="tx2"/>
          </a:solidFill>
          <a:latin typeface="Calibri" charset="0"/>
          <a:ea typeface="Calibri" charset="0"/>
          <a:cs typeface="Calibri" charset="0"/>
        </a:defRPr>
      </a:lvl1pPr>
      <a:lvl2pPr algn="ctr" rtl="0" eaLnBrk="0" fontAlgn="base" hangingPunct="0">
        <a:spcBef>
          <a:spcPct val="0"/>
        </a:spcBef>
        <a:spcAft>
          <a:spcPct val="0"/>
        </a:spcAft>
        <a:defRPr sz="3692" b="1">
          <a:solidFill>
            <a:schemeClr val="tx2"/>
          </a:solidFill>
          <a:latin typeface="Arial" charset="0"/>
          <a:ea typeface="Arial" charset="0"/>
          <a:cs typeface="Arial" charset="0"/>
        </a:defRPr>
      </a:lvl2pPr>
      <a:lvl3pPr algn="ctr" rtl="0" eaLnBrk="0" fontAlgn="base" hangingPunct="0">
        <a:spcBef>
          <a:spcPct val="0"/>
        </a:spcBef>
        <a:spcAft>
          <a:spcPct val="0"/>
        </a:spcAft>
        <a:defRPr sz="3692" b="1">
          <a:solidFill>
            <a:schemeClr val="tx2"/>
          </a:solidFill>
          <a:latin typeface="Arial" charset="0"/>
          <a:ea typeface="Arial" charset="0"/>
          <a:cs typeface="Arial" charset="0"/>
        </a:defRPr>
      </a:lvl3pPr>
      <a:lvl4pPr algn="ctr" rtl="0" eaLnBrk="0" fontAlgn="base" hangingPunct="0">
        <a:spcBef>
          <a:spcPct val="0"/>
        </a:spcBef>
        <a:spcAft>
          <a:spcPct val="0"/>
        </a:spcAft>
        <a:defRPr sz="3692" b="1">
          <a:solidFill>
            <a:schemeClr val="tx2"/>
          </a:solidFill>
          <a:latin typeface="Arial" charset="0"/>
          <a:ea typeface="Arial" charset="0"/>
          <a:cs typeface="Arial" charset="0"/>
        </a:defRPr>
      </a:lvl4pPr>
      <a:lvl5pPr algn="ctr" rtl="0" eaLnBrk="0" fontAlgn="base" hangingPunct="0">
        <a:spcBef>
          <a:spcPct val="0"/>
        </a:spcBef>
        <a:spcAft>
          <a:spcPct val="0"/>
        </a:spcAft>
        <a:defRPr sz="3692" b="1">
          <a:solidFill>
            <a:schemeClr val="tx2"/>
          </a:solidFill>
          <a:latin typeface="Arial" charset="0"/>
          <a:ea typeface="Arial" charset="0"/>
          <a:cs typeface="Arial" charset="0"/>
        </a:defRPr>
      </a:lvl5pPr>
      <a:lvl6pPr marL="422041" algn="ctr" rtl="0" fontAlgn="base">
        <a:spcBef>
          <a:spcPct val="0"/>
        </a:spcBef>
        <a:spcAft>
          <a:spcPct val="0"/>
        </a:spcAft>
        <a:defRPr sz="4062">
          <a:solidFill>
            <a:schemeClr val="tx2"/>
          </a:solidFill>
          <a:latin typeface="Arial" pitchFamily="34" charset="0"/>
          <a:cs typeface="Angsana New" pitchFamily="18" charset="-34"/>
        </a:defRPr>
      </a:lvl6pPr>
      <a:lvl7pPr marL="844083" algn="ctr" rtl="0" fontAlgn="base">
        <a:spcBef>
          <a:spcPct val="0"/>
        </a:spcBef>
        <a:spcAft>
          <a:spcPct val="0"/>
        </a:spcAft>
        <a:defRPr sz="4062">
          <a:solidFill>
            <a:schemeClr val="tx2"/>
          </a:solidFill>
          <a:latin typeface="Arial" pitchFamily="34" charset="0"/>
          <a:cs typeface="Angsana New" pitchFamily="18" charset="-34"/>
        </a:defRPr>
      </a:lvl7pPr>
      <a:lvl8pPr marL="1266124" algn="ctr" rtl="0" fontAlgn="base">
        <a:spcBef>
          <a:spcPct val="0"/>
        </a:spcBef>
        <a:spcAft>
          <a:spcPct val="0"/>
        </a:spcAft>
        <a:defRPr sz="4062">
          <a:solidFill>
            <a:schemeClr val="tx2"/>
          </a:solidFill>
          <a:latin typeface="Arial" pitchFamily="34" charset="0"/>
          <a:cs typeface="Angsana New" pitchFamily="18" charset="-34"/>
        </a:defRPr>
      </a:lvl8pPr>
      <a:lvl9pPr marL="1688165" algn="ctr" rtl="0" fontAlgn="base">
        <a:spcBef>
          <a:spcPct val="0"/>
        </a:spcBef>
        <a:spcAft>
          <a:spcPct val="0"/>
        </a:spcAft>
        <a:defRPr sz="4062">
          <a:solidFill>
            <a:schemeClr val="tx2"/>
          </a:solidFill>
          <a:latin typeface="Arial" pitchFamily="34" charset="0"/>
          <a:cs typeface="Angsana New" pitchFamily="18" charset="-34"/>
        </a:defRPr>
      </a:lvl9pPr>
    </p:titleStyle>
    <p:bodyStyle>
      <a:lvl1pPr marL="316531" indent="-316531" algn="l" rtl="0" eaLnBrk="0" fontAlgn="base" hangingPunct="0">
        <a:spcBef>
          <a:spcPct val="20000"/>
        </a:spcBef>
        <a:spcAft>
          <a:spcPct val="0"/>
        </a:spcAft>
        <a:buClr>
          <a:srgbClr val="FF6600"/>
        </a:buClr>
        <a:buFont typeface="Wingdings" charset="2"/>
        <a:buChar char="§"/>
        <a:defRPr sz="2769">
          <a:solidFill>
            <a:schemeClr val="tx1"/>
          </a:solidFill>
          <a:latin typeface="Calibri" charset="0"/>
          <a:ea typeface="Calibri" charset="0"/>
          <a:cs typeface="Calibri" charset="0"/>
        </a:defRPr>
      </a:lvl1pPr>
      <a:lvl2pPr marL="685817" indent="-263776" algn="l" rtl="0" eaLnBrk="0" fontAlgn="base" hangingPunct="0">
        <a:spcBef>
          <a:spcPct val="20000"/>
        </a:spcBef>
        <a:spcAft>
          <a:spcPct val="0"/>
        </a:spcAft>
        <a:buFont typeface="Wingdings" charset="2"/>
        <a:buChar char="§"/>
        <a:defRPr sz="2585">
          <a:solidFill>
            <a:schemeClr val="tx1"/>
          </a:solidFill>
          <a:latin typeface="Calibri" charset="0"/>
          <a:ea typeface="Calibri" charset="0"/>
          <a:cs typeface="Calibri" charset="0"/>
        </a:defRPr>
      </a:lvl2pPr>
      <a:lvl3pPr marL="1055103" indent="-211021" algn="l" rtl="0" eaLnBrk="0" fontAlgn="base" hangingPunct="0">
        <a:spcBef>
          <a:spcPct val="20000"/>
        </a:spcBef>
        <a:spcAft>
          <a:spcPct val="0"/>
        </a:spcAft>
        <a:buClr>
          <a:srgbClr val="FF6600"/>
        </a:buClr>
        <a:buChar char="•"/>
        <a:defRPr sz="2215">
          <a:solidFill>
            <a:schemeClr val="tx1"/>
          </a:solidFill>
          <a:latin typeface="Calibri" charset="0"/>
          <a:ea typeface="Calibri" charset="0"/>
          <a:cs typeface="Calibri" charset="0"/>
        </a:defRPr>
      </a:lvl3pPr>
      <a:lvl4pPr marL="1477145" indent="-211021" algn="l" rtl="0" eaLnBrk="0" fontAlgn="base" hangingPunct="0">
        <a:spcBef>
          <a:spcPct val="20000"/>
        </a:spcBef>
        <a:spcAft>
          <a:spcPct val="0"/>
        </a:spcAft>
        <a:buFont typeface="Courier New" charset="0"/>
        <a:buChar char="o"/>
        <a:defRPr sz="1846">
          <a:solidFill>
            <a:schemeClr val="tx1"/>
          </a:solidFill>
          <a:latin typeface="Calibri" charset="0"/>
          <a:ea typeface="Calibri" charset="0"/>
          <a:cs typeface="Calibri" charset="0"/>
        </a:defRPr>
      </a:lvl4pPr>
      <a:lvl5pPr marL="1899186" indent="-211021" algn="l" rtl="0" eaLnBrk="0" fontAlgn="base" hangingPunct="0">
        <a:spcBef>
          <a:spcPct val="20000"/>
        </a:spcBef>
        <a:spcAft>
          <a:spcPct val="0"/>
        </a:spcAft>
        <a:buClr>
          <a:srgbClr val="FF6600"/>
        </a:buClr>
        <a:buFont typeface="Calibri" charset="0"/>
        <a:buChar char="»"/>
        <a:defRPr sz="1846">
          <a:solidFill>
            <a:schemeClr val="tx1"/>
          </a:solidFill>
          <a:latin typeface="Calibri" charset="0"/>
          <a:ea typeface="Calibri" charset="0"/>
          <a:cs typeface="Calibri" charset="0"/>
        </a:defRPr>
      </a:lvl5pPr>
      <a:lvl6pPr marL="2321227" indent="-211021" algn="l" rtl="0" fontAlgn="base">
        <a:spcBef>
          <a:spcPct val="20000"/>
        </a:spcBef>
        <a:spcAft>
          <a:spcPct val="0"/>
        </a:spcAft>
        <a:buChar char="»"/>
        <a:defRPr sz="1846">
          <a:solidFill>
            <a:schemeClr val="tx1"/>
          </a:solidFill>
          <a:latin typeface="+mn-lt"/>
          <a:cs typeface="+mn-cs"/>
        </a:defRPr>
      </a:lvl6pPr>
      <a:lvl7pPr marL="2743269" indent="-211021" algn="l" rtl="0" fontAlgn="base">
        <a:spcBef>
          <a:spcPct val="20000"/>
        </a:spcBef>
        <a:spcAft>
          <a:spcPct val="0"/>
        </a:spcAft>
        <a:buChar char="»"/>
        <a:defRPr sz="1846">
          <a:solidFill>
            <a:schemeClr val="tx1"/>
          </a:solidFill>
          <a:latin typeface="+mn-lt"/>
          <a:cs typeface="+mn-cs"/>
        </a:defRPr>
      </a:lvl7pPr>
      <a:lvl8pPr marL="3165310" indent="-211021" algn="l" rtl="0" fontAlgn="base">
        <a:spcBef>
          <a:spcPct val="20000"/>
        </a:spcBef>
        <a:spcAft>
          <a:spcPct val="0"/>
        </a:spcAft>
        <a:buChar char="»"/>
        <a:defRPr sz="1846">
          <a:solidFill>
            <a:schemeClr val="tx1"/>
          </a:solidFill>
          <a:latin typeface="+mn-lt"/>
          <a:cs typeface="+mn-cs"/>
        </a:defRPr>
      </a:lvl8pPr>
      <a:lvl9pPr marL="3587351" indent="-211021" algn="l" rtl="0" fontAlgn="base">
        <a:spcBef>
          <a:spcPct val="20000"/>
        </a:spcBef>
        <a:spcAft>
          <a:spcPct val="0"/>
        </a:spcAft>
        <a:buChar char="»"/>
        <a:defRPr sz="1846">
          <a:solidFill>
            <a:schemeClr val="tx1"/>
          </a:solidFill>
          <a:latin typeface="+mn-lt"/>
          <a:cs typeface="+mn-cs"/>
        </a:defRPr>
      </a:lvl9pPr>
    </p:bodyStyle>
    <p:otherStyle>
      <a:defPPr>
        <a:defRPr lang="th-TH"/>
      </a:defPPr>
      <a:lvl1pPr marL="0" algn="l" defTabSz="844083" rtl="0" eaLnBrk="1" latinLnBrk="0" hangingPunct="1">
        <a:defRPr sz="2585" kern="1200">
          <a:solidFill>
            <a:schemeClr val="tx1"/>
          </a:solidFill>
          <a:latin typeface="+mn-lt"/>
          <a:ea typeface="+mn-ea"/>
          <a:cs typeface="+mn-cs"/>
        </a:defRPr>
      </a:lvl1pPr>
      <a:lvl2pPr marL="422041" algn="l" defTabSz="844083" rtl="0" eaLnBrk="1" latinLnBrk="0" hangingPunct="1">
        <a:defRPr sz="2585" kern="1200">
          <a:solidFill>
            <a:schemeClr val="tx1"/>
          </a:solidFill>
          <a:latin typeface="+mn-lt"/>
          <a:ea typeface="+mn-ea"/>
          <a:cs typeface="+mn-cs"/>
        </a:defRPr>
      </a:lvl2pPr>
      <a:lvl3pPr marL="844083" algn="l" defTabSz="844083" rtl="0" eaLnBrk="1" latinLnBrk="0" hangingPunct="1">
        <a:defRPr sz="2585" kern="1200">
          <a:solidFill>
            <a:schemeClr val="tx1"/>
          </a:solidFill>
          <a:latin typeface="+mn-lt"/>
          <a:ea typeface="+mn-ea"/>
          <a:cs typeface="+mn-cs"/>
        </a:defRPr>
      </a:lvl3pPr>
      <a:lvl4pPr marL="1266124" algn="l" defTabSz="844083" rtl="0" eaLnBrk="1" latinLnBrk="0" hangingPunct="1">
        <a:defRPr sz="2585" kern="1200">
          <a:solidFill>
            <a:schemeClr val="tx1"/>
          </a:solidFill>
          <a:latin typeface="+mn-lt"/>
          <a:ea typeface="+mn-ea"/>
          <a:cs typeface="+mn-cs"/>
        </a:defRPr>
      </a:lvl4pPr>
      <a:lvl5pPr marL="1688165" algn="l" defTabSz="844083" rtl="0" eaLnBrk="1" latinLnBrk="0" hangingPunct="1">
        <a:defRPr sz="2585" kern="1200">
          <a:solidFill>
            <a:schemeClr val="tx1"/>
          </a:solidFill>
          <a:latin typeface="+mn-lt"/>
          <a:ea typeface="+mn-ea"/>
          <a:cs typeface="+mn-cs"/>
        </a:defRPr>
      </a:lvl5pPr>
      <a:lvl6pPr marL="2110207" algn="l" defTabSz="844083" rtl="0" eaLnBrk="1" latinLnBrk="0" hangingPunct="1">
        <a:defRPr sz="2585" kern="1200">
          <a:solidFill>
            <a:schemeClr val="tx1"/>
          </a:solidFill>
          <a:latin typeface="+mn-lt"/>
          <a:ea typeface="+mn-ea"/>
          <a:cs typeface="+mn-cs"/>
        </a:defRPr>
      </a:lvl6pPr>
      <a:lvl7pPr marL="2532248" algn="l" defTabSz="844083" rtl="0" eaLnBrk="1" latinLnBrk="0" hangingPunct="1">
        <a:defRPr sz="2585" kern="1200">
          <a:solidFill>
            <a:schemeClr val="tx1"/>
          </a:solidFill>
          <a:latin typeface="+mn-lt"/>
          <a:ea typeface="+mn-ea"/>
          <a:cs typeface="+mn-cs"/>
        </a:defRPr>
      </a:lvl7pPr>
      <a:lvl8pPr marL="2954289" algn="l" defTabSz="844083" rtl="0" eaLnBrk="1" latinLnBrk="0" hangingPunct="1">
        <a:defRPr sz="2585" kern="1200">
          <a:solidFill>
            <a:schemeClr val="tx1"/>
          </a:solidFill>
          <a:latin typeface="+mn-lt"/>
          <a:ea typeface="+mn-ea"/>
          <a:cs typeface="+mn-cs"/>
        </a:defRPr>
      </a:lvl8pPr>
      <a:lvl9pPr marL="3376331" algn="l" defTabSz="844083" rtl="0" eaLnBrk="1" latinLnBrk="0" hangingPunct="1">
        <a:defRPr sz="25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image" Target="../media/image4.png"/><Relationship Id="rId1" Type="http://schemas.openxmlformats.org/officeDocument/2006/relationships/slideLayout" Target="../slideLayouts/slideLayout5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1.png"/><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4.png"/><Relationship Id="rId1" Type="http://schemas.openxmlformats.org/officeDocument/2006/relationships/slideLayout" Target="../slideLayouts/slideLayout50.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56.jpg"/><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gif"/><Relationship Id="rId1" Type="http://schemas.openxmlformats.org/officeDocument/2006/relationships/slideLayout" Target="../slideLayouts/slideLayout38.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4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8.xml"/><Relationship Id="rId5" Type="http://schemas.openxmlformats.org/officeDocument/2006/relationships/image" Target="../media/image72.jpeg"/><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3.gif"/></Relationships>
</file>

<file path=ppt/slides/_rels/slide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2"/>
          <p:cNvSpPr txBox="1">
            <a:spLocks noChangeArrowheads="1"/>
          </p:cNvSpPr>
          <p:nvPr/>
        </p:nvSpPr>
        <p:spPr bwMode="auto">
          <a:xfrm>
            <a:off x="1116013" y="836613"/>
            <a:ext cx="184150"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6600">
              <a:solidFill>
                <a:srgbClr val="FF8001"/>
              </a:solidFill>
              <a:latin typeface="Arial Black" charset="0"/>
            </a:endParaRPr>
          </a:p>
        </p:txBody>
      </p:sp>
      <p:grpSp>
        <p:nvGrpSpPr>
          <p:cNvPr id="53250" name="Group 3"/>
          <p:cNvGrpSpPr>
            <a:grpSpLocks/>
          </p:cNvGrpSpPr>
          <p:nvPr/>
        </p:nvGrpSpPr>
        <p:grpSpPr bwMode="auto">
          <a:xfrm>
            <a:off x="288925" y="981075"/>
            <a:ext cx="8099425" cy="576263"/>
            <a:chOff x="373" y="663"/>
            <a:chExt cx="5102" cy="363"/>
          </a:xfrm>
        </p:grpSpPr>
        <p:sp>
          <p:nvSpPr>
            <p:cNvPr id="53255" name="Text Box 7"/>
            <p:cNvSpPr txBox="1">
              <a:spLocks noChangeArrowheads="1"/>
            </p:cNvSpPr>
            <p:nvPr/>
          </p:nvSpPr>
          <p:spPr bwMode="auto">
            <a:xfrm>
              <a:off x="373" y="663"/>
              <a:ext cx="5102"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FFFFFF"/>
                  </a:solidFill>
                </a:rPr>
                <a:t>Asian Development Institute for Community</a:t>
              </a:r>
              <a:r>
                <a:rPr lang="en-US" sz="2800" dirty="0">
                  <a:solidFill>
                    <a:srgbClr val="FFFFFF"/>
                  </a:solidFill>
                </a:rPr>
                <a:t> </a:t>
              </a:r>
              <a:r>
                <a:rPr lang="en-US" sz="2000" dirty="0">
                  <a:solidFill>
                    <a:srgbClr val="FFFFFF"/>
                  </a:solidFill>
                </a:rPr>
                <a:t>Economy and Technology</a:t>
              </a:r>
              <a:endParaRPr lang="th-TH" sz="2000" dirty="0">
                <a:solidFill>
                  <a:srgbClr val="FFFFFF"/>
                </a:solidFill>
              </a:endParaRPr>
            </a:p>
          </p:txBody>
        </p:sp>
        <p:sp>
          <p:nvSpPr>
            <p:cNvPr id="53256" name="Line 8"/>
            <p:cNvSpPr>
              <a:spLocks noChangeShapeType="1"/>
            </p:cNvSpPr>
            <p:nvPr/>
          </p:nvSpPr>
          <p:spPr bwMode="auto">
            <a:xfrm flipV="1">
              <a:off x="440" y="1026"/>
              <a:ext cx="4964" cy="0"/>
            </a:xfrm>
            <a:prstGeom prst="line">
              <a:avLst/>
            </a:prstGeom>
            <a:noFill/>
            <a:ln w="190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3251" name="Subtitle 2"/>
          <p:cNvSpPr>
            <a:spLocks/>
          </p:cNvSpPr>
          <p:nvPr/>
        </p:nvSpPr>
        <p:spPr bwMode="auto">
          <a:xfrm>
            <a:off x="2124075" y="3213100"/>
            <a:ext cx="50069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20000"/>
              </a:spcBef>
            </a:pPr>
            <a:endParaRPr lang="en-US" sz="2400" dirty="0">
              <a:solidFill>
                <a:srgbClr val="FFFFFF"/>
              </a:solidFill>
            </a:endParaRPr>
          </a:p>
          <a:p>
            <a:pPr algn="ctr" eaLnBrk="0" hangingPunct="0">
              <a:spcBef>
                <a:spcPct val="20000"/>
              </a:spcBef>
            </a:pPr>
            <a:endParaRPr lang="en-US" sz="2400" dirty="0">
              <a:solidFill>
                <a:srgbClr val="FFFFFF"/>
              </a:solidFill>
            </a:endParaRPr>
          </a:p>
          <a:p>
            <a:pPr algn="ctr" eaLnBrk="0" hangingPunct="0">
              <a:spcBef>
                <a:spcPct val="20000"/>
              </a:spcBef>
            </a:pPr>
            <a:r>
              <a:rPr lang="en-US" sz="2400" dirty="0" smtClean="0">
                <a:solidFill>
                  <a:srgbClr val="FFFFFF"/>
                </a:solidFill>
              </a:rPr>
              <a:t>Hathaithip </a:t>
            </a:r>
            <a:r>
              <a:rPr lang="en-US" sz="2400" dirty="0" err="1" smtClean="0">
                <a:solidFill>
                  <a:srgbClr val="FFFFFF"/>
                </a:solidFill>
              </a:rPr>
              <a:t>Sintuya</a:t>
            </a:r>
            <a:endParaRPr lang="en-US" sz="2400" dirty="0">
              <a:solidFill>
                <a:srgbClr val="FFFFFF"/>
              </a:solidFill>
            </a:endParaRPr>
          </a:p>
          <a:p>
            <a:pPr algn="ctr" eaLnBrk="0" hangingPunct="0">
              <a:spcBef>
                <a:spcPct val="20000"/>
              </a:spcBef>
            </a:pPr>
            <a:r>
              <a:rPr lang="en-US" sz="2400" dirty="0">
                <a:solidFill>
                  <a:srgbClr val="FFFFFF"/>
                </a:solidFill>
              </a:rPr>
              <a:t> </a:t>
            </a:r>
          </a:p>
        </p:txBody>
      </p:sp>
      <p:sp>
        <p:nvSpPr>
          <p:cNvPr id="53252" name="Title 1"/>
          <p:cNvSpPr>
            <a:spLocks/>
          </p:cNvSpPr>
          <p:nvPr/>
        </p:nvSpPr>
        <p:spPr bwMode="auto">
          <a:xfrm>
            <a:off x="7065" y="2613272"/>
            <a:ext cx="89281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30000"/>
              </a:lnSpc>
            </a:pPr>
            <a:r>
              <a:rPr lang="en-US" sz="3200" b="1" dirty="0" smtClean="0">
                <a:solidFill>
                  <a:srgbClr val="FFFF00"/>
                </a:solidFill>
                <a:cs typeface="Browallia New" charset="0"/>
              </a:rPr>
              <a:t>Community </a:t>
            </a:r>
            <a:r>
              <a:rPr lang="en-US" sz="3200" b="1" dirty="0">
                <a:solidFill>
                  <a:srgbClr val="FFFF00"/>
                </a:solidFill>
                <a:cs typeface="Browallia New" charset="0"/>
              </a:rPr>
              <a:t>DC-AC </a:t>
            </a:r>
            <a:r>
              <a:rPr lang="en-US" sz="3200" b="1" dirty="0" err="1" smtClean="0">
                <a:solidFill>
                  <a:srgbClr val="FFFF00"/>
                </a:solidFill>
                <a:cs typeface="Browallia New" charset="0"/>
              </a:rPr>
              <a:t>Microgrid</a:t>
            </a:r>
            <a:endParaRPr lang="en-US" sz="3200" b="1" dirty="0">
              <a:solidFill>
                <a:srgbClr val="FFFF00"/>
              </a:solidFill>
              <a:cs typeface="Browallia New" charset="0"/>
            </a:endParaRPr>
          </a:p>
          <a:p>
            <a:pPr algn="ctr">
              <a:lnSpc>
                <a:spcPct val="130000"/>
              </a:lnSpc>
            </a:pPr>
            <a:endParaRPr lang="en-US" sz="3200" dirty="0" smtClean="0">
              <a:solidFill>
                <a:srgbClr val="FFFF00"/>
              </a:solidFill>
              <a:cs typeface="Browallia New" charset="0"/>
            </a:endParaRPr>
          </a:p>
          <a:p>
            <a:pPr algn="ctr">
              <a:lnSpc>
                <a:spcPct val="130000"/>
              </a:lnSpc>
            </a:pPr>
            <a:r>
              <a:rPr lang="en-US" sz="3200" dirty="0" smtClean="0"/>
              <a:t> </a:t>
            </a:r>
            <a:endParaRPr lang="en-US" sz="3200" dirty="0">
              <a:solidFill>
                <a:srgbClr val="FFFF00"/>
              </a:solidFill>
            </a:endParaRPr>
          </a:p>
        </p:txBody>
      </p:sp>
      <p:sp>
        <p:nvSpPr>
          <p:cNvPr id="53253" name="Subtitle 2"/>
          <p:cNvSpPr>
            <a:spLocks/>
          </p:cNvSpPr>
          <p:nvPr/>
        </p:nvSpPr>
        <p:spPr bwMode="auto">
          <a:xfrm>
            <a:off x="-15821" y="4941168"/>
            <a:ext cx="9144000"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spcBef>
                <a:spcPct val="20000"/>
              </a:spcBef>
            </a:pPr>
            <a:endParaRPr lang="en-US" sz="2800" dirty="0">
              <a:solidFill>
                <a:srgbClr val="FFFFFF"/>
              </a:solidFill>
            </a:endParaRPr>
          </a:p>
          <a:p>
            <a:pPr algn="ctr"/>
            <a:r>
              <a:rPr lang="en-US" dirty="0">
                <a:solidFill>
                  <a:schemeClr val="bg1"/>
                </a:solidFill>
              </a:rPr>
              <a:t>Training on Renewable Energy Policy Tools and Energy Technologies Best Practice</a:t>
            </a:r>
          </a:p>
          <a:p>
            <a:pPr algn="ctr" eaLnBrk="0" hangingPunct="0">
              <a:spcBef>
                <a:spcPct val="20000"/>
              </a:spcBef>
            </a:pPr>
            <a:r>
              <a:rPr lang="en-US" dirty="0" err="1" smtClean="0">
                <a:solidFill>
                  <a:schemeClr val="bg1"/>
                </a:solidFill>
              </a:rPr>
              <a:t>adiCET</a:t>
            </a:r>
            <a:r>
              <a:rPr lang="en-US" dirty="0" smtClean="0">
                <a:solidFill>
                  <a:schemeClr val="bg1"/>
                </a:solidFill>
              </a:rPr>
              <a:t>, Chiang Mai, Thailand</a:t>
            </a:r>
          </a:p>
          <a:p>
            <a:pPr algn="ctr" eaLnBrk="0" hangingPunct="0">
              <a:spcBef>
                <a:spcPct val="20000"/>
              </a:spcBef>
            </a:pPr>
            <a:r>
              <a:rPr lang="en-US" dirty="0" smtClean="0">
                <a:solidFill>
                  <a:srgbClr val="FFFFFF"/>
                </a:solidFill>
              </a:rPr>
              <a:t>Nov</a:t>
            </a:r>
            <a:r>
              <a:rPr lang="en-US" dirty="0" smtClean="0">
                <a:solidFill>
                  <a:srgbClr val="FFFFFF"/>
                </a:solidFill>
              </a:rPr>
              <a:t>ember </a:t>
            </a:r>
            <a:r>
              <a:rPr lang="en-US" dirty="0" smtClean="0">
                <a:solidFill>
                  <a:srgbClr val="FFFFFF"/>
                </a:solidFill>
              </a:rPr>
              <a:t>22</a:t>
            </a:r>
            <a:r>
              <a:rPr lang="en-US" dirty="0" smtClean="0">
                <a:solidFill>
                  <a:srgbClr val="FFFFFF"/>
                </a:solidFill>
              </a:rPr>
              <a:t>, </a:t>
            </a:r>
            <a:r>
              <a:rPr lang="en-US" dirty="0">
                <a:solidFill>
                  <a:srgbClr val="FFFFFF"/>
                </a:solidFill>
              </a:rPr>
              <a:t>2018 </a:t>
            </a:r>
          </a:p>
          <a:p>
            <a:pPr algn="ctr" eaLnBrk="0" hangingPunct="0">
              <a:spcBef>
                <a:spcPct val="20000"/>
              </a:spcBef>
            </a:pPr>
            <a:endParaRPr lang="en-US" dirty="0">
              <a:solidFill>
                <a:schemeClr val="bg1"/>
              </a:solidFill>
            </a:endParaRPr>
          </a:p>
          <a:p>
            <a:pPr algn="ctr" eaLnBrk="0" hangingPunct="0">
              <a:spcBef>
                <a:spcPct val="20000"/>
              </a:spcBef>
            </a:pPr>
            <a:r>
              <a:rPr lang="en-US" sz="2000" dirty="0" smtClean="0">
                <a:solidFill>
                  <a:schemeClr val="bg1"/>
                </a:solidFill>
              </a:rPr>
              <a:t>  </a:t>
            </a:r>
          </a:p>
          <a:p>
            <a:pPr algn="ctr" eaLnBrk="0" hangingPunct="0">
              <a:spcBef>
                <a:spcPct val="20000"/>
              </a:spcBef>
            </a:pPr>
            <a:endParaRPr lang="en-US" sz="2000" dirty="0">
              <a:solidFill>
                <a:srgbClr val="FFFFFF"/>
              </a:solidFill>
            </a:endParaRPr>
          </a:p>
        </p:txBody>
      </p:sp>
      <p:sp>
        <p:nvSpPr>
          <p:cNvPr id="2" name="Rectangle 1"/>
          <p:cNvSpPr>
            <a:spLocks noChangeArrowheads="1"/>
          </p:cNvSpPr>
          <p:nvPr/>
        </p:nvSpPr>
        <p:spPr bwMode="auto">
          <a:xfrm>
            <a:off x="7065" y="-4320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th-TH" sz="1200" b="0" i="0" u="none" strike="noStrike" cap="none" normalizeH="0" baseline="0" smtClean="0">
                <a:ln>
                  <a:noFill/>
                </a:ln>
                <a:solidFill>
                  <a:srgbClr val="000000"/>
                </a:solidFill>
                <a:effectLst/>
                <a:latin typeface="Calibri" panose="020F0502020204030204" pitchFamily="34" charset="0"/>
                <a:cs typeface="Calibri" panose="020F0502020204030204" pitchFamily="34" charset="0"/>
              </a:rPr>
              <a:t>APEC Training Workshop on Solar Technology Application</a:t>
            </a:r>
            <a:endParaRPr kumimoji="0" lang="th-TH" altLang="th-TH" sz="28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67544" y="3573016"/>
            <a:ext cx="8229600" cy="634082"/>
          </a:xfrm>
        </p:spPr>
        <p:txBody>
          <a:bodyPr/>
          <a:lstStyle/>
          <a:p>
            <a:pPr>
              <a:lnSpc>
                <a:spcPct val="130000"/>
              </a:lnSpc>
            </a:pPr>
            <a:r>
              <a:rPr lang="en-US" dirty="0">
                <a:solidFill>
                  <a:srgbClr val="FFFF00"/>
                </a:solidFill>
                <a:cs typeface="Browallia New" charset="0"/>
              </a:rPr>
              <a:t>Community DC-AC </a:t>
            </a:r>
            <a:r>
              <a:rPr lang="en-US" dirty="0" err="1" smtClean="0">
                <a:solidFill>
                  <a:srgbClr val="FFFF00"/>
                </a:solidFill>
                <a:cs typeface="Browallia New" charset="0"/>
              </a:rPr>
              <a:t>Microgrid</a:t>
            </a:r>
            <a:r>
              <a:rPr lang="en-US" dirty="0" smtClean="0">
                <a:solidFill>
                  <a:srgbClr val="FFFF00"/>
                </a:solidFill>
                <a:cs typeface="Browallia New" charset="0"/>
              </a:rPr>
              <a:t/>
            </a:r>
            <a:br>
              <a:rPr lang="en-US" dirty="0" smtClean="0">
                <a:solidFill>
                  <a:srgbClr val="FFFF00"/>
                </a:solidFill>
                <a:cs typeface="Browallia New" charset="0"/>
              </a:rPr>
            </a:br>
            <a:r>
              <a:rPr lang="en-US" altLang="th-TH" dirty="0" err="1" smtClean="0">
                <a:solidFill>
                  <a:schemeClr val="bg1"/>
                </a:solidFill>
                <a:ea typeface="Times New Roman" panose="02020603050405020304" pitchFamily="18" charset="0"/>
              </a:rPr>
              <a:t>adiCET</a:t>
            </a:r>
            <a:r>
              <a:rPr lang="en-US" altLang="th-TH" dirty="0" smtClean="0">
                <a:solidFill>
                  <a:schemeClr val="bg1"/>
                </a:solidFill>
                <a:ea typeface="Times New Roman" panose="02020603050405020304" pitchFamily="18" charset="0"/>
              </a:rPr>
              <a:t>, CMRU</a:t>
            </a:r>
            <a:r>
              <a:rPr lang="en-US" dirty="0">
                <a:solidFill>
                  <a:schemeClr val="bg1"/>
                </a:solidFill>
                <a:cs typeface="Browallia New" charset="0"/>
              </a:rPr>
              <a:t/>
            </a:r>
            <a:br>
              <a:rPr lang="en-US" dirty="0">
                <a:solidFill>
                  <a:schemeClr val="bg1"/>
                </a:solidFill>
                <a:cs typeface="Browallia New" charset="0"/>
              </a:rPr>
            </a:br>
            <a:r>
              <a:rPr lang="en-US" dirty="0">
                <a:solidFill>
                  <a:srgbClr val="FFFF00"/>
                </a:solidFill>
                <a:cs typeface="Browallia New" charset="0"/>
              </a:rPr>
              <a:t/>
            </a:r>
            <a:br>
              <a:rPr lang="en-US" dirty="0">
                <a:solidFill>
                  <a:srgbClr val="FFFF00"/>
                </a:solidFill>
                <a:cs typeface="Browallia New" charset="0"/>
              </a:rPr>
            </a:br>
            <a:endParaRPr lang="th-TH" dirty="0"/>
          </a:p>
        </p:txBody>
      </p:sp>
      <p:sp>
        <p:nvSpPr>
          <p:cNvPr id="3" name="สี่เหลี่ยมผืนผ้า 2"/>
          <p:cNvSpPr/>
          <p:nvPr/>
        </p:nvSpPr>
        <p:spPr>
          <a:xfrm>
            <a:off x="0" y="4941168"/>
            <a:ext cx="9036496" cy="1800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563214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2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h-TH" sz="2400">
              <a:solidFill>
                <a:srgbClr val="FFFF00"/>
              </a:solidFill>
            </a:endParaRP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345" y="620688"/>
            <a:ext cx="7813135" cy="49685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47905" y="5980639"/>
            <a:ext cx="550201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th-TH" sz="2000" b="1" i="0" u="none" strike="noStrike" cap="none" normalizeH="0" baseline="0" dirty="0" smtClean="0">
                <a:ln>
                  <a:noFill/>
                </a:ln>
                <a:effectLst/>
                <a:ea typeface="Times New Roman" panose="02020603050405020304" pitchFamily="18" charset="0"/>
              </a:rPr>
              <a:t>Community DC-AC power system </a:t>
            </a:r>
            <a:endParaRPr lang="en-US" altLang="th-TH" sz="2000" b="1" dirty="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th-TH" sz="2000" b="1" i="0" u="none" strike="noStrike" cap="none" normalizeH="0" baseline="0" dirty="0" smtClean="0">
                <a:ln>
                  <a:noFill/>
                </a:ln>
                <a:effectLst/>
                <a:ea typeface="Times New Roman" panose="02020603050405020304" pitchFamily="18" charset="0"/>
              </a:rPr>
              <a:t>Chiang Mai World Green City </a:t>
            </a:r>
            <a:r>
              <a:rPr kumimoji="0" lang="th-TH" altLang="th-TH" sz="2000" b="1" i="0" u="none" strike="noStrike" cap="none" normalizeH="0" baseline="0" dirty="0" smtClean="0">
                <a:ln>
                  <a:noFill/>
                </a:ln>
                <a:effectLst/>
                <a:latin typeface="Angsana New" panose="02020603050405020304" pitchFamily="18" charset="-34"/>
                <a:ea typeface="Times New Roman" panose="02020603050405020304" pitchFamily="18" charset="0"/>
                <a:cs typeface="Angsana New" panose="02020603050405020304" pitchFamily="18" charset="-34"/>
              </a:rPr>
              <a:t>(</a:t>
            </a:r>
            <a:r>
              <a:rPr kumimoji="0" lang="en-US" altLang="th-TH" sz="2000" b="1" i="0" u="none" strike="noStrike" cap="none" normalizeH="0" baseline="0" dirty="0" smtClean="0">
                <a:ln>
                  <a:noFill/>
                </a:ln>
                <a:effectLst/>
                <a:ea typeface="Times New Roman" panose="02020603050405020304" pitchFamily="18" charset="0"/>
              </a:rPr>
              <a:t>CWGC</a:t>
            </a:r>
            <a:r>
              <a:rPr kumimoji="0" lang="th-TH" altLang="th-TH" sz="2000" b="1" i="0" u="none" strike="noStrike" cap="none" normalizeH="0" baseline="0" dirty="0" smtClean="0">
                <a:ln>
                  <a:noFill/>
                </a:ln>
                <a:effectLst/>
                <a:latin typeface="Angsana New" panose="02020603050405020304" pitchFamily="18" charset="-34"/>
                <a:ea typeface="Times New Roman" panose="02020603050405020304" pitchFamily="18" charset="0"/>
                <a:cs typeface="Angsana New" panose="02020603050405020304" pitchFamily="18" charset="-34"/>
              </a:rPr>
              <a:t>) </a:t>
            </a:r>
            <a:r>
              <a:rPr kumimoji="0" lang="en-US" altLang="th-TH" sz="2000" b="1" i="0" u="none" strike="noStrike" cap="none" normalizeH="0" baseline="0" dirty="0" smtClean="0">
                <a:ln>
                  <a:noFill/>
                </a:ln>
                <a:effectLst/>
                <a:ea typeface="Times New Roman" panose="02020603050405020304" pitchFamily="18" charset="0"/>
              </a:rPr>
              <a:t>model</a:t>
            </a:r>
            <a:endParaRPr kumimoji="0" lang="en-US" altLang="th-TH" sz="4400" b="1" i="0" u="none" strike="noStrike" cap="none" normalizeH="0" baseline="0" dirty="0" smtClean="0">
              <a:ln>
                <a:noFill/>
              </a:ln>
              <a:effectLst/>
              <a:latin typeface="Arial" panose="020B0604020202020204" pitchFamily="34" charset="0"/>
            </a:endParaRPr>
          </a:p>
        </p:txBody>
      </p:sp>
    </p:spTree>
    <p:extLst>
      <p:ext uri="{BB962C8B-B14F-4D97-AF65-F5344CB8AC3E}">
        <p14:creationId xmlns:p14="http://schemas.microsoft.com/office/powerpoint/2010/main" val="3156557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839E3-F0C7-2042-A467-CFA0D1AF50E4}"/>
              </a:ext>
            </a:extLst>
          </p:cNvPr>
          <p:cNvSpPr>
            <a:spLocks noGrp="1"/>
          </p:cNvSpPr>
          <p:nvPr>
            <p:ph type="title"/>
          </p:nvPr>
        </p:nvSpPr>
        <p:spPr/>
        <p:txBody>
          <a:bodyPr/>
          <a:lstStyle/>
          <a:p>
            <a:r>
              <a:rPr lang="en-US" dirty="0"/>
              <a:t>PV Systems ~ 762 </a:t>
            </a:r>
            <a:r>
              <a:rPr lang="en-US" dirty="0" err="1"/>
              <a:t>kWp</a:t>
            </a:r>
            <a:r>
              <a:rPr lang="en-US" dirty="0"/>
              <a:t> </a:t>
            </a:r>
          </a:p>
        </p:txBody>
      </p:sp>
      <p:pic>
        <p:nvPicPr>
          <p:cNvPr id="7" name="Picture 6">
            <a:extLst>
              <a:ext uri="{FF2B5EF4-FFF2-40B4-BE49-F238E27FC236}">
                <a16:creationId xmlns:a16="http://schemas.microsoft.com/office/drawing/2014/main" id="{328D87A8-5CDE-C542-9093-43DFB0D1C86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42548"/>
            <a:ext cx="9144000" cy="6065732"/>
          </a:xfrm>
          <a:prstGeom prst="rect">
            <a:avLst/>
          </a:prstGeom>
        </p:spPr>
      </p:pic>
      <p:sp>
        <p:nvSpPr>
          <p:cNvPr id="8" name="TextBox 7">
            <a:extLst>
              <a:ext uri="{FF2B5EF4-FFF2-40B4-BE49-F238E27FC236}">
                <a16:creationId xmlns:a16="http://schemas.microsoft.com/office/drawing/2014/main" id="{E626593F-798B-FB41-A57C-ADD67C18FB90}"/>
              </a:ext>
            </a:extLst>
          </p:cNvPr>
          <p:cNvSpPr txBox="1"/>
          <p:nvPr/>
        </p:nvSpPr>
        <p:spPr>
          <a:xfrm>
            <a:off x="1822905" y="5301208"/>
            <a:ext cx="1507849" cy="584775"/>
          </a:xfrm>
          <a:prstGeom prst="rect">
            <a:avLst/>
          </a:prstGeom>
          <a:noFill/>
        </p:spPr>
        <p:txBody>
          <a:bodyPr wrap="non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702 kW </a:t>
            </a:r>
          </a:p>
          <a:p>
            <a:pPr algn="ctr"/>
            <a:r>
              <a:rPr lang="en-US" sz="1600" b="1" dirty="0">
                <a:solidFill>
                  <a:srgbClr val="FFFF00"/>
                </a:solidFill>
                <a:latin typeface="Calibri" panose="020F0502020204030204" pitchFamily="34" charset="0"/>
                <a:cs typeface="Calibri" panose="020F0502020204030204" pitchFamily="34" charset="0"/>
              </a:rPr>
              <a:t>Grid Connected</a:t>
            </a:r>
          </a:p>
        </p:txBody>
      </p:sp>
      <p:sp>
        <p:nvSpPr>
          <p:cNvPr id="9" name="TextBox 8">
            <a:extLst>
              <a:ext uri="{FF2B5EF4-FFF2-40B4-BE49-F238E27FC236}">
                <a16:creationId xmlns:a16="http://schemas.microsoft.com/office/drawing/2014/main" id="{E3C16BE5-7A4A-294F-9F12-4153A7C8D7D7}"/>
              </a:ext>
            </a:extLst>
          </p:cNvPr>
          <p:cNvSpPr txBox="1"/>
          <p:nvPr/>
        </p:nvSpPr>
        <p:spPr>
          <a:xfrm>
            <a:off x="5522667" y="3769876"/>
            <a:ext cx="1811137" cy="523220"/>
          </a:xfrm>
          <a:prstGeom prst="rect">
            <a:avLst/>
          </a:prstGeom>
          <a:noFill/>
        </p:spPr>
        <p:txBody>
          <a:bodyPr wrap="none" rtlCol="0">
            <a:spAutoFit/>
          </a:bodyPr>
          <a:lstStyle/>
          <a:p>
            <a:pPr algn="ctr"/>
            <a:r>
              <a:rPr lang="en-US" sz="1400" b="1" dirty="0">
                <a:solidFill>
                  <a:srgbClr val="FFFF00"/>
                </a:solidFill>
                <a:latin typeface="Calibri" panose="020F0502020204030204" pitchFamily="34" charset="0"/>
                <a:cs typeface="Calibri" panose="020F0502020204030204" pitchFamily="34" charset="0"/>
              </a:rPr>
              <a:t>25.5 kW DC Microgrid</a:t>
            </a:r>
          </a:p>
          <a:p>
            <a:pPr algn="ctr"/>
            <a:r>
              <a:rPr lang="en-US" sz="1400" b="1" dirty="0">
                <a:solidFill>
                  <a:srgbClr val="FFFF00"/>
                </a:solidFill>
                <a:latin typeface="Calibri" panose="020F0502020204030204" pitchFamily="34" charset="0"/>
                <a:cs typeface="Calibri" panose="020F0502020204030204" pitchFamily="34" charset="0"/>
              </a:rPr>
              <a:t>Off Grid</a:t>
            </a:r>
          </a:p>
        </p:txBody>
      </p:sp>
      <p:sp>
        <p:nvSpPr>
          <p:cNvPr id="10" name="TextBox 9">
            <a:extLst>
              <a:ext uri="{FF2B5EF4-FFF2-40B4-BE49-F238E27FC236}">
                <a16:creationId xmlns:a16="http://schemas.microsoft.com/office/drawing/2014/main" id="{F9ADC846-A93B-4F41-A504-8D1AFDF8E527}"/>
              </a:ext>
            </a:extLst>
          </p:cNvPr>
          <p:cNvSpPr txBox="1"/>
          <p:nvPr/>
        </p:nvSpPr>
        <p:spPr>
          <a:xfrm>
            <a:off x="6350598" y="4869160"/>
            <a:ext cx="1664751" cy="523220"/>
          </a:xfrm>
          <a:prstGeom prst="rect">
            <a:avLst/>
          </a:prstGeom>
          <a:noFill/>
        </p:spPr>
        <p:txBody>
          <a:bodyPr wrap="none" rtlCol="0">
            <a:spAutoFit/>
          </a:bodyPr>
          <a:lstStyle/>
          <a:p>
            <a:pPr algn="ctr"/>
            <a:r>
              <a:rPr lang="en-US" sz="1400" b="1" dirty="0">
                <a:solidFill>
                  <a:srgbClr val="FFFF00"/>
                </a:solidFill>
                <a:latin typeface="Calibri" panose="020F0502020204030204" pitchFamily="34" charset="0"/>
                <a:cs typeface="Calibri" panose="020F0502020204030204" pitchFamily="34" charset="0"/>
              </a:rPr>
              <a:t>25 kW AC Microgrid</a:t>
            </a:r>
          </a:p>
          <a:p>
            <a:pPr algn="ctr"/>
            <a:r>
              <a:rPr lang="en-US" sz="1400" b="1" dirty="0">
                <a:solidFill>
                  <a:srgbClr val="FFFF00"/>
                </a:solidFill>
                <a:latin typeface="Calibri" panose="020F0502020204030204" pitchFamily="34" charset="0"/>
                <a:cs typeface="Calibri" panose="020F0502020204030204" pitchFamily="34" charset="0"/>
              </a:rPr>
              <a:t>Grid Connected</a:t>
            </a:r>
          </a:p>
        </p:txBody>
      </p:sp>
      <p:sp>
        <p:nvSpPr>
          <p:cNvPr id="11" name="TextBox 10">
            <a:extLst>
              <a:ext uri="{FF2B5EF4-FFF2-40B4-BE49-F238E27FC236}">
                <a16:creationId xmlns:a16="http://schemas.microsoft.com/office/drawing/2014/main" id="{209B1E43-2433-CA43-BCB6-3D1F2C1ECECC}"/>
              </a:ext>
            </a:extLst>
          </p:cNvPr>
          <p:cNvSpPr txBox="1"/>
          <p:nvPr/>
        </p:nvSpPr>
        <p:spPr>
          <a:xfrm>
            <a:off x="248058" y="4031486"/>
            <a:ext cx="1345176" cy="307777"/>
          </a:xfrm>
          <a:prstGeom prst="rect">
            <a:avLst/>
          </a:prstGeom>
          <a:noFill/>
        </p:spPr>
        <p:txBody>
          <a:bodyPr wrap="none" rtlCol="0">
            <a:spAutoFit/>
          </a:bodyPr>
          <a:lstStyle/>
          <a:p>
            <a:pPr algn="ctr"/>
            <a:r>
              <a:rPr lang="en-US" sz="1400" b="1" dirty="0">
                <a:solidFill>
                  <a:srgbClr val="FFFF00"/>
                </a:solidFill>
                <a:latin typeface="Calibri" panose="020F0502020204030204" pitchFamily="34" charset="0"/>
                <a:cs typeface="Calibri" panose="020F0502020204030204" pitchFamily="34" charset="0"/>
              </a:rPr>
              <a:t>3.5 kW Rooftop</a:t>
            </a:r>
          </a:p>
        </p:txBody>
      </p:sp>
      <p:sp>
        <p:nvSpPr>
          <p:cNvPr id="12" name="TextBox 11">
            <a:extLst>
              <a:ext uri="{FF2B5EF4-FFF2-40B4-BE49-F238E27FC236}">
                <a16:creationId xmlns:a16="http://schemas.microsoft.com/office/drawing/2014/main" id="{CBA95FB4-43E3-EA4D-8E28-25ED2DC39835}"/>
              </a:ext>
            </a:extLst>
          </p:cNvPr>
          <p:cNvSpPr txBox="1"/>
          <p:nvPr/>
        </p:nvSpPr>
        <p:spPr>
          <a:xfrm>
            <a:off x="4283968" y="2663164"/>
            <a:ext cx="1739451" cy="523220"/>
          </a:xfrm>
          <a:prstGeom prst="rect">
            <a:avLst/>
          </a:prstGeom>
          <a:noFill/>
        </p:spPr>
        <p:txBody>
          <a:bodyPr wrap="none" rtlCol="0">
            <a:spAutoFit/>
          </a:bodyPr>
          <a:lstStyle/>
          <a:p>
            <a:pPr algn="ctr"/>
            <a:r>
              <a:rPr lang="en-US" sz="1400" b="1" dirty="0">
                <a:solidFill>
                  <a:srgbClr val="FFFF00"/>
                </a:solidFill>
                <a:latin typeface="Calibri" panose="020F0502020204030204" pitchFamily="34" charset="0"/>
                <a:cs typeface="Calibri" panose="020F0502020204030204" pitchFamily="34" charset="0"/>
              </a:rPr>
              <a:t>2.64 kW Stand Alone</a:t>
            </a:r>
          </a:p>
          <a:p>
            <a:pPr algn="ctr"/>
            <a:r>
              <a:rPr lang="en-US" sz="1400" b="1" dirty="0">
                <a:solidFill>
                  <a:srgbClr val="FFFF00"/>
                </a:solidFill>
                <a:latin typeface="Calibri" panose="020F0502020204030204" pitchFamily="34" charset="0"/>
                <a:cs typeface="Calibri" panose="020F0502020204030204" pitchFamily="34" charset="0"/>
              </a:rPr>
              <a:t>EV Charging Station</a:t>
            </a:r>
          </a:p>
        </p:txBody>
      </p:sp>
      <p:sp>
        <p:nvSpPr>
          <p:cNvPr id="13" name="TextBox 12">
            <a:extLst>
              <a:ext uri="{FF2B5EF4-FFF2-40B4-BE49-F238E27FC236}">
                <a16:creationId xmlns:a16="http://schemas.microsoft.com/office/drawing/2014/main" id="{69D34A9A-CE67-F94E-B8F8-98CD693AB9CC}"/>
              </a:ext>
            </a:extLst>
          </p:cNvPr>
          <p:cNvSpPr txBox="1"/>
          <p:nvPr/>
        </p:nvSpPr>
        <p:spPr>
          <a:xfrm>
            <a:off x="8298897" y="3633179"/>
            <a:ext cx="845103" cy="738664"/>
          </a:xfrm>
          <a:prstGeom prst="rect">
            <a:avLst/>
          </a:prstGeom>
          <a:noFill/>
        </p:spPr>
        <p:txBody>
          <a:bodyPr wrap="none" rtlCol="0">
            <a:spAutoFit/>
          </a:bodyPr>
          <a:lstStyle/>
          <a:p>
            <a:pPr algn="ctr"/>
            <a:r>
              <a:rPr lang="en-US" sz="1400" b="1" dirty="0">
                <a:solidFill>
                  <a:srgbClr val="FFFF00"/>
                </a:solidFill>
                <a:latin typeface="Calibri" panose="020F0502020204030204" pitchFamily="34" charset="0"/>
                <a:cs typeface="Calibri" panose="020F0502020204030204" pitchFamily="34" charset="0"/>
              </a:rPr>
              <a:t>3 kW </a:t>
            </a:r>
          </a:p>
          <a:p>
            <a:pPr algn="ctr"/>
            <a:r>
              <a:rPr lang="en-US" sz="1400" b="1" dirty="0">
                <a:solidFill>
                  <a:srgbClr val="FFFF00"/>
                </a:solidFill>
                <a:latin typeface="Calibri" panose="020F0502020204030204" pitchFamily="34" charset="0"/>
                <a:cs typeface="Calibri" panose="020F0502020204030204" pitchFamily="34" charset="0"/>
              </a:rPr>
              <a:t>Water </a:t>
            </a:r>
          </a:p>
          <a:p>
            <a:pPr algn="ctr"/>
            <a:r>
              <a:rPr lang="en-US" sz="1400" b="1" dirty="0">
                <a:solidFill>
                  <a:srgbClr val="FFFF00"/>
                </a:solidFill>
                <a:latin typeface="Calibri" panose="020F0502020204030204" pitchFamily="34" charset="0"/>
                <a:cs typeface="Calibri" panose="020F0502020204030204" pitchFamily="34" charset="0"/>
              </a:rPr>
              <a:t>Pumping</a:t>
            </a:r>
          </a:p>
        </p:txBody>
      </p:sp>
    </p:spTree>
    <p:extLst>
      <p:ext uri="{BB962C8B-B14F-4D97-AF65-F5344CB8AC3E}">
        <p14:creationId xmlns:p14="http://schemas.microsoft.com/office/powerpoint/2010/main" val="903619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4A4F-3F94-284D-A9EE-F911D71B5623}"/>
              </a:ext>
            </a:extLst>
          </p:cNvPr>
          <p:cNvSpPr>
            <a:spLocks noGrp="1"/>
          </p:cNvSpPr>
          <p:nvPr>
            <p:ph type="title"/>
          </p:nvPr>
        </p:nvSpPr>
        <p:spPr/>
        <p:txBody>
          <a:bodyPr/>
          <a:lstStyle/>
          <a:p>
            <a:r>
              <a:rPr lang="en-US" dirty="0"/>
              <a:t>702 kW - Grid Connected</a:t>
            </a:r>
          </a:p>
        </p:txBody>
      </p:sp>
      <p:pic>
        <p:nvPicPr>
          <p:cNvPr id="4" name="Picture 3">
            <a:extLst>
              <a:ext uri="{FF2B5EF4-FFF2-40B4-BE49-F238E27FC236}">
                <a16:creationId xmlns:a16="http://schemas.microsoft.com/office/drawing/2014/main" id="{5E7B030C-AA4F-A440-BA27-87F0815CBF6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2407"/>
          <a:stretch/>
        </p:blipFill>
        <p:spPr>
          <a:xfrm>
            <a:off x="0" y="908720"/>
            <a:ext cx="9144000" cy="5949280"/>
          </a:xfrm>
          <a:prstGeom prst="rect">
            <a:avLst/>
          </a:prstGeom>
        </p:spPr>
      </p:pic>
    </p:spTree>
    <p:extLst>
      <p:ext uri="{BB962C8B-B14F-4D97-AF65-F5344CB8AC3E}">
        <p14:creationId xmlns:p14="http://schemas.microsoft.com/office/powerpoint/2010/main" val="4232954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4856-3B60-214C-A083-D27E36E71387}"/>
              </a:ext>
            </a:extLst>
          </p:cNvPr>
          <p:cNvSpPr>
            <a:spLocks noGrp="1"/>
          </p:cNvSpPr>
          <p:nvPr>
            <p:ph type="title"/>
          </p:nvPr>
        </p:nvSpPr>
        <p:spPr>
          <a:xfrm>
            <a:off x="1609328" y="233664"/>
            <a:ext cx="7283152" cy="446414"/>
          </a:xfrm>
        </p:spPr>
        <p:txBody>
          <a:bodyPr/>
          <a:lstStyle/>
          <a:p>
            <a:r>
              <a:rPr lang="en-US" sz="2800" dirty="0"/>
              <a:t>25 kW DC Off-Grid &amp; 25 kW AC Grid Connected</a:t>
            </a:r>
          </a:p>
        </p:txBody>
      </p:sp>
      <p:pic>
        <p:nvPicPr>
          <p:cNvPr id="4" name="Picture 3">
            <a:extLst>
              <a:ext uri="{FF2B5EF4-FFF2-40B4-BE49-F238E27FC236}">
                <a16:creationId xmlns:a16="http://schemas.microsoft.com/office/drawing/2014/main" id="{BA28B3A1-4366-9E49-B92F-AE11CDEB941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16401"/>
          <a:stretch/>
        </p:blipFill>
        <p:spPr>
          <a:xfrm>
            <a:off x="0" y="1124744"/>
            <a:ext cx="9144000" cy="5733256"/>
          </a:xfrm>
          <a:prstGeom prst="rect">
            <a:avLst/>
          </a:prstGeom>
        </p:spPr>
      </p:pic>
    </p:spTree>
    <p:extLst>
      <p:ext uri="{BB962C8B-B14F-4D97-AF65-F5344CB8AC3E}">
        <p14:creationId xmlns:p14="http://schemas.microsoft.com/office/powerpoint/2010/main" val="3228182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FF41-1464-3B4E-B368-A8337BF20AF3}"/>
              </a:ext>
            </a:extLst>
          </p:cNvPr>
          <p:cNvSpPr>
            <a:spLocks noGrp="1"/>
          </p:cNvSpPr>
          <p:nvPr>
            <p:ph type="title"/>
          </p:nvPr>
        </p:nvSpPr>
        <p:spPr/>
        <p:txBody>
          <a:bodyPr/>
          <a:lstStyle/>
          <a:p>
            <a:r>
              <a:rPr lang="en-US" sz="3200" dirty="0"/>
              <a:t>3.5 kW Rooftop Grid Connected</a:t>
            </a:r>
          </a:p>
        </p:txBody>
      </p:sp>
      <p:pic>
        <p:nvPicPr>
          <p:cNvPr id="4" name="Picture 3">
            <a:extLst>
              <a:ext uri="{FF2B5EF4-FFF2-40B4-BE49-F238E27FC236}">
                <a16:creationId xmlns:a16="http://schemas.microsoft.com/office/drawing/2014/main" id="{0671923D-0F28-1F42-8AF6-64371BFC34C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14300"/>
          <a:stretch/>
        </p:blipFill>
        <p:spPr>
          <a:xfrm>
            <a:off x="1480" y="980728"/>
            <a:ext cx="9141039" cy="5877272"/>
          </a:xfrm>
          <a:prstGeom prst="rect">
            <a:avLst/>
          </a:prstGeom>
        </p:spPr>
      </p:pic>
    </p:spTree>
    <p:extLst>
      <p:ext uri="{BB962C8B-B14F-4D97-AF65-F5344CB8AC3E}">
        <p14:creationId xmlns:p14="http://schemas.microsoft.com/office/powerpoint/2010/main" val="3825479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1085" y="6358607"/>
            <a:ext cx="7639782" cy="400110"/>
          </a:xfrm>
          <a:prstGeom prst="rect">
            <a:avLst/>
          </a:prstGeom>
          <a:noFill/>
        </p:spPr>
        <p:txBody>
          <a:bodyPr wrap="square" rtlCol="0">
            <a:spAutoFit/>
          </a:bodyPr>
          <a:lstStyle/>
          <a:p>
            <a:pPr algn="r"/>
            <a:r>
              <a:rPr lang="en-US" sz="2000" b="1" dirty="0" smtClean="0">
                <a:solidFill>
                  <a:schemeClr val="bg1"/>
                </a:solidFill>
              </a:rPr>
              <a:t>Chiang Mai World Green City: Real Living Learning Park</a:t>
            </a:r>
            <a:endParaRPr lang="en-US" sz="2000" b="1" dirty="0">
              <a:solidFill>
                <a:schemeClr val="bg1"/>
              </a:solidFill>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64" y="69715"/>
            <a:ext cx="9158276" cy="5770167"/>
          </a:xfrm>
          <a:prstGeom prst="rect">
            <a:avLst/>
          </a:prstGeom>
        </p:spPr>
      </p:pic>
      <p:grpSp>
        <p:nvGrpSpPr>
          <p:cNvPr id="6" name="Group 5"/>
          <p:cNvGrpSpPr/>
          <p:nvPr/>
        </p:nvGrpSpPr>
        <p:grpSpPr>
          <a:xfrm>
            <a:off x="57760" y="236049"/>
            <a:ext cx="9107307" cy="3222339"/>
            <a:chOff x="57760" y="1024198"/>
            <a:chExt cx="9107307" cy="3222339"/>
          </a:xfrm>
        </p:grpSpPr>
        <p:sp>
          <p:nvSpPr>
            <p:cNvPr id="7" name="TextBox 6"/>
            <p:cNvSpPr txBox="1"/>
            <p:nvPr/>
          </p:nvSpPr>
          <p:spPr>
            <a:xfrm>
              <a:off x="6245742" y="1024198"/>
              <a:ext cx="739552" cy="349702"/>
            </a:xfrm>
            <a:prstGeom prst="rect">
              <a:avLst/>
            </a:prstGeom>
            <a:solidFill>
              <a:srgbClr val="FFFF00"/>
            </a:solidFill>
            <a:ln w="3175" cmpd="sng">
              <a:noFill/>
              <a:prstDash val="sysDash"/>
            </a:ln>
          </p:spPr>
          <p:txBody>
            <a:bodyPr wrap="none" lIns="36000" tIns="36000" rIns="36000" bIns="36000" rtlCol="0">
              <a:spAutoFit/>
            </a:bodyPr>
            <a:lstStyle/>
            <a:p>
              <a:r>
                <a:rPr lang="en-US" sz="900" b="1" smtClean="0">
                  <a:ea typeface="Arial" charset="0"/>
                  <a:cs typeface="Arial" charset="0"/>
                </a:rPr>
                <a:t>Community </a:t>
              </a:r>
            </a:p>
            <a:p>
              <a:r>
                <a:rPr lang="en-US" sz="900" b="1" dirty="0" smtClean="0">
                  <a:ea typeface="Arial" charset="0"/>
                  <a:cs typeface="Arial" charset="0"/>
                </a:rPr>
                <a:t>Product</a:t>
              </a:r>
              <a:endParaRPr lang="en-US" sz="900" b="1" dirty="0">
                <a:ea typeface="Arial" charset="0"/>
                <a:cs typeface="Arial" charset="0"/>
              </a:endParaRPr>
            </a:p>
          </p:txBody>
        </p:sp>
        <p:sp>
          <p:nvSpPr>
            <p:cNvPr id="8" name="TextBox 7"/>
            <p:cNvSpPr txBox="1"/>
            <p:nvPr/>
          </p:nvSpPr>
          <p:spPr>
            <a:xfrm>
              <a:off x="7456081" y="1639209"/>
              <a:ext cx="803672" cy="211203"/>
            </a:xfrm>
            <a:prstGeom prst="rect">
              <a:avLst/>
            </a:prstGeom>
            <a:solidFill>
              <a:srgbClr val="FFFF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Green Resort</a:t>
              </a:r>
              <a:endParaRPr lang="th-TH" sz="900" b="1" dirty="0" smtClean="0">
                <a:ea typeface="Arial" charset="0"/>
                <a:cs typeface="Arial" charset="0"/>
              </a:endParaRPr>
            </a:p>
          </p:txBody>
        </p:sp>
        <p:sp>
          <p:nvSpPr>
            <p:cNvPr id="9" name="TextBox 8"/>
            <p:cNvSpPr txBox="1"/>
            <p:nvPr/>
          </p:nvSpPr>
          <p:spPr>
            <a:xfrm>
              <a:off x="8425515" y="1546546"/>
              <a:ext cx="739552" cy="349702"/>
            </a:xfrm>
            <a:prstGeom prst="rect">
              <a:avLst/>
            </a:prstGeom>
            <a:solidFill>
              <a:srgbClr val="FFFF00"/>
            </a:solidFill>
            <a:ln w="3175" cmpd="sng">
              <a:noFill/>
              <a:prstDash val="sysDash"/>
            </a:ln>
          </p:spPr>
          <p:txBody>
            <a:bodyPr wrap="none" lIns="36000" tIns="36000" rIns="36000" bIns="36000" rtlCol="0">
              <a:spAutoFit/>
            </a:bodyPr>
            <a:lstStyle/>
            <a:p>
              <a:r>
                <a:rPr lang="en-US" sz="900" b="1" smtClean="0">
                  <a:ea typeface="Arial" charset="0"/>
                  <a:cs typeface="Arial" charset="0"/>
                </a:rPr>
                <a:t>Community </a:t>
              </a:r>
            </a:p>
            <a:p>
              <a:r>
                <a:rPr lang="en-US" sz="900" b="1" dirty="0" smtClean="0">
                  <a:ea typeface="Arial" charset="0"/>
                  <a:cs typeface="Arial" charset="0"/>
                </a:rPr>
                <a:t>Restaurant</a:t>
              </a:r>
              <a:endParaRPr lang="en-US" sz="900" b="1" dirty="0">
                <a:ea typeface="Arial" charset="0"/>
                <a:cs typeface="Arial" charset="0"/>
              </a:endParaRPr>
            </a:p>
          </p:txBody>
        </p:sp>
        <p:sp>
          <p:nvSpPr>
            <p:cNvPr id="10" name="TextBox 9"/>
            <p:cNvSpPr txBox="1"/>
            <p:nvPr/>
          </p:nvSpPr>
          <p:spPr>
            <a:xfrm>
              <a:off x="57760" y="4035334"/>
              <a:ext cx="1432050" cy="211203"/>
            </a:xfrm>
            <a:prstGeom prst="rect">
              <a:avLst/>
            </a:prstGeom>
            <a:solidFill>
              <a:srgbClr val="FFFF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Natural Material Building</a:t>
              </a:r>
              <a:endParaRPr lang="en-US" sz="900" b="1" dirty="0">
                <a:ea typeface="Arial" charset="0"/>
                <a:cs typeface="Arial" charset="0"/>
              </a:endParaRPr>
            </a:p>
          </p:txBody>
        </p:sp>
        <p:sp>
          <p:nvSpPr>
            <p:cNvPr id="11" name="TextBox 10"/>
            <p:cNvSpPr txBox="1"/>
            <p:nvPr/>
          </p:nvSpPr>
          <p:spPr>
            <a:xfrm>
              <a:off x="2305618" y="2463698"/>
              <a:ext cx="1028093" cy="211203"/>
            </a:xfrm>
            <a:prstGeom prst="rect">
              <a:avLst/>
            </a:prstGeom>
            <a:solidFill>
              <a:srgbClr val="FFFF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Exhibition Center</a:t>
              </a:r>
              <a:endParaRPr lang="en-US" sz="900" b="1" dirty="0">
                <a:ea typeface="Arial" charset="0"/>
                <a:cs typeface="Arial" charset="0"/>
              </a:endParaRPr>
            </a:p>
          </p:txBody>
        </p:sp>
        <p:sp>
          <p:nvSpPr>
            <p:cNvPr id="12" name="TextBox 11"/>
            <p:cNvSpPr txBox="1"/>
            <p:nvPr/>
          </p:nvSpPr>
          <p:spPr>
            <a:xfrm>
              <a:off x="1406005" y="2036020"/>
              <a:ext cx="829321" cy="211203"/>
            </a:xfrm>
            <a:prstGeom prst="rect">
              <a:avLst/>
            </a:prstGeom>
            <a:solidFill>
              <a:srgbClr val="FFFF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Recycle Road</a:t>
              </a:r>
              <a:endParaRPr lang="en-US" sz="900" b="1" dirty="0">
                <a:ea typeface="Arial" charset="0"/>
                <a:cs typeface="Arial" charset="0"/>
              </a:endParaRPr>
            </a:p>
          </p:txBody>
        </p:sp>
        <p:sp>
          <p:nvSpPr>
            <p:cNvPr id="13" name="TextBox 12"/>
            <p:cNvSpPr txBox="1"/>
            <p:nvPr/>
          </p:nvSpPr>
          <p:spPr>
            <a:xfrm>
              <a:off x="683568" y="2772859"/>
              <a:ext cx="1444874" cy="211203"/>
            </a:xfrm>
            <a:prstGeom prst="rect">
              <a:avLst/>
            </a:prstGeom>
            <a:solidFill>
              <a:srgbClr val="FFFF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Energy Efficient Building</a:t>
              </a:r>
              <a:endParaRPr lang="en-US" sz="900" b="1" dirty="0">
                <a:ea typeface="Arial" charset="0"/>
                <a:cs typeface="Arial" charset="0"/>
              </a:endParaRPr>
            </a:p>
          </p:txBody>
        </p:sp>
        <p:sp>
          <p:nvSpPr>
            <p:cNvPr id="14" name="TextBox 13"/>
            <p:cNvSpPr txBox="1"/>
            <p:nvPr/>
          </p:nvSpPr>
          <p:spPr>
            <a:xfrm>
              <a:off x="7750999" y="1077187"/>
              <a:ext cx="707492" cy="349702"/>
            </a:xfrm>
            <a:prstGeom prst="rect">
              <a:avLst/>
            </a:prstGeom>
            <a:solidFill>
              <a:srgbClr val="FFFF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Community</a:t>
              </a:r>
            </a:p>
            <a:p>
              <a:r>
                <a:rPr lang="en-US" sz="900" b="1" dirty="0" smtClean="0">
                  <a:ea typeface="Arial" charset="0"/>
                  <a:cs typeface="Arial" charset="0"/>
                </a:rPr>
                <a:t>Business</a:t>
              </a:r>
              <a:endParaRPr lang="en-US" sz="900" b="1" dirty="0">
                <a:ea typeface="Arial" charset="0"/>
                <a:cs typeface="Arial" charset="0"/>
              </a:endParaRPr>
            </a:p>
          </p:txBody>
        </p:sp>
      </p:grpSp>
      <p:grpSp>
        <p:nvGrpSpPr>
          <p:cNvPr id="27" name="Group 26"/>
          <p:cNvGrpSpPr/>
          <p:nvPr/>
        </p:nvGrpSpPr>
        <p:grpSpPr>
          <a:xfrm>
            <a:off x="6253511" y="2682959"/>
            <a:ext cx="2607926" cy="1806743"/>
            <a:chOff x="6219194" y="3700151"/>
            <a:chExt cx="2607926" cy="1806743"/>
          </a:xfrm>
        </p:grpSpPr>
        <p:sp>
          <p:nvSpPr>
            <p:cNvPr id="28" name="TextBox 27"/>
            <p:cNvSpPr txBox="1"/>
            <p:nvPr/>
          </p:nvSpPr>
          <p:spPr>
            <a:xfrm>
              <a:off x="7886894" y="4319138"/>
              <a:ext cx="495896" cy="349702"/>
            </a:xfrm>
            <a:prstGeom prst="rect">
              <a:avLst/>
            </a:prstGeom>
            <a:solidFill>
              <a:srgbClr val="00FF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Energy </a:t>
              </a:r>
              <a:endParaRPr lang="th-TH" sz="900" b="1" dirty="0" smtClean="0">
                <a:ea typeface="Arial" charset="0"/>
                <a:cs typeface="Arial" charset="0"/>
              </a:endParaRPr>
            </a:p>
            <a:p>
              <a:r>
                <a:rPr lang="en-US" sz="900" b="1" dirty="0" smtClean="0">
                  <a:ea typeface="Arial" charset="0"/>
                  <a:cs typeface="Arial" charset="0"/>
                </a:rPr>
                <a:t>Crop</a:t>
              </a:r>
              <a:endParaRPr lang="en-US" sz="900" b="1" dirty="0">
                <a:ea typeface="Arial" charset="0"/>
                <a:cs typeface="Arial" charset="0"/>
              </a:endParaRPr>
            </a:p>
          </p:txBody>
        </p:sp>
        <p:sp>
          <p:nvSpPr>
            <p:cNvPr id="29" name="TextBox 28"/>
            <p:cNvSpPr txBox="1"/>
            <p:nvPr/>
          </p:nvSpPr>
          <p:spPr>
            <a:xfrm>
              <a:off x="8100392" y="5157192"/>
              <a:ext cx="726728" cy="349702"/>
            </a:xfrm>
            <a:prstGeom prst="rect">
              <a:avLst/>
            </a:prstGeom>
            <a:solidFill>
              <a:srgbClr val="00FF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Wood chip</a:t>
              </a:r>
            </a:p>
            <a:p>
              <a:r>
                <a:rPr lang="en-US" sz="900" b="1" dirty="0" smtClean="0">
                  <a:ea typeface="Arial" charset="0"/>
                  <a:cs typeface="Arial" charset="0"/>
                </a:rPr>
                <a:t>Wood pellet</a:t>
              </a:r>
              <a:endParaRPr lang="en-US" sz="900" b="1" dirty="0">
                <a:ea typeface="Arial" charset="0"/>
                <a:cs typeface="Arial" charset="0"/>
              </a:endParaRPr>
            </a:p>
          </p:txBody>
        </p:sp>
        <p:sp>
          <p:nvSpPr>
            <p:cNvPr id="30" name="TextBox 29"/>
            <p:cNvSpPr txBox="1"/>
            <p:nvPr/>
          </p:nvSpPr>
          <p:spPr>
            <a:xfrm>
              <a:off x="6919421" y="4712738"/>
              <a:ext cx="778024" cy="211203"/>
            </a:xfrm>
            <a:prstGeom prst="rect">
              <a:avLst/>
            </a:prstGeom>
            <a:solidFill>
              <a:srgbClr val="00FF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Hydroponics</a:t>
              </a:r>
              <a:endParaRPr lang="en-US" sz="900" b="1" dirty="0">
                <a:ea typeface="Arial" charset="0"/>
                <a:cs typeface="Arial" charset="0"/>
              </a:endParaRPr>
            </a:p>
          </p:txBody>
        </p:sp>
        <p:sp>
          <p:nvSpPr>
            <p:cNvPr id="31" name="TextBox 30"/>
            <p:cNvSpPr txBox="1"/>
            <p:nvPr/>
          </p:nvSpPr>
          <p:spPr>
            <a:xfrm>
              <a:off x="6219194" y="5267289"/>
              <a:ext cx="1637193" cy="211203"/>
            </a:xfrm>
            <a:prstGeom prst="rect">
              <a:avLst/>
            </a:prstGeom>
            <a:solidFill>
              <a:srgbClr val="00FF00"/>
            </a:solidFill>
            <a:ln w="3175" cmpd="sng">
              <a:noFill/>
              <a:prstDash val="sysDash"/>
            </a:ln>
          </p:spPr>
          <p:txBody>
            <a:bodyPr wrap="square" lIns="36000" tIns="36000" rIns="36000" bIns="36000" rtlCol="0">
              <a:spAutoFit/>
            </a:bodyPr>
            <a:lstStyle/>
            <a:p>
              <a:r>
                <a:rPr lang="en-US" sz="900" b="1" smtClean="0">
                  <a:solidFill>
                    <a:srgbClr val="000000"/>
                  </a:solidFill>
                  <a:ea typeface="Arial" charset="0"/>
                  <a:cs typeface="Arial" charset="0"/>
                </a:rPr>
                <a:t>Fertilizer Organic </a:t>
              </a:r>
              <a:r>
                <a:rPr lang="en-US" sz="900" b="1" dirty="0" smtClean="0">
                  <a:solidFill>
                    <a:srgbClr val="000000"/>
                  </a:solidFill>
                  <a:ea typeface="Arial" charset="0"/>
                  <a:cs typeface="Arial" charset="0"/>
                </a:rPr>
                <a:t>wastes</a:t>
              </a:r>
              <a:endParaRPr lang="en-US" sz="900" b="1" dirty="0">
                <a:solidFill>
                  <a:srgbClr val="000000"/>
                </a:solidFill>
                <a:ea typeface="Arial" charset="0"/>
                <a:cs typeface="Arial" charset="0"/>
              </a:endParaRPr>
            </a:p>
          </p:txBody>
        </p:sp>
        <p:sp>
          <p:nvSpPr>
            <p:cNvPr id="32" name="TextBox 31"/>
            <p:cNvSpPr txBox="1"/>
            <p:nvPr/>
          </p:nvSpPr>
          <p:spPr>
            <a:xfrm>
              <a:off x="7598908" y="3700151"/>
              <a:ext cx="771612" cy="349702"/>
            </a:xfrm>
            <a:prstGeom prst="rect">
              <a:avLst/>
            </a:prstGeom>
            <a:solidFill>
              <a:srgbClr val="00FF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Low Carbon </a:t>
              </a:r>
            </a:p>
            <a:p>
              <a:r>
                <a:rPr lang="en-US" sz="900" b="1" dirty="0" smtClean="0">
                  <a:ea typeface="Arial" charset="0"/>
                  <a:cs typeface="Arial" charset="0"/>
                </a:rPr>
                <a:t>Agriculture</a:t>
              </a:r>
              <a:endParaRPr lang="en-US" sz="900" b="1" dirty="0">
                <a:ea typeface="Arial" charset="0"/>
                <a:cs typeface="Arial" charset="0"/>
              </a:endParaRPr>
            </a:p>
          </p:txBody>
        </p:sp>
        <p:sp>
          <p:nvSpPr>
            <p:cNvPr id="33" name="TextBox 32"/>
            <p:cNvSpPr txBox="1"/>
            <p:nvPr/>
          </p:nvSpPr>
          <p:spPr>
            <a:xfrm>
              <a:off x="6322019" y="4158187"/>
              <a:ext cx="1194805" cy="211203"/>
            </a:xfrm>
            <a:prstGeom prst="rect">
              <a:avLst/>
            </a:prstGeom>
            <a:solidFill>
              <a:srgbClr val="00FF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Smart Water System</a:t>
              </a:r>
              <a:endParaRPr lang="en-US" sz="900" b="1" dirty="0">
                <a:ea typeface="Arial" charset="0"/>
                <a:cs typeface="Arial" charset="0"/>
              </a:endParaRPr>
            </a:p>
          </p:txBody>
        </p:sp>
      </p:grpSp>
      <p:grpSp>
        <p:nvGrpSpPr>
          <p:cNvPr id="35" name="Group 34"/>
          <p:cNvGrpSpPr/>
          <p:nvPr/>
        </p:nvGrpSpPr>
        <p:grpSpPr>
          <a:xfrm>
            <a:off x="1593615" y="455815"/>
            <a:ext cx="7550385" cy="3088034"/>
            <a:chOff x="1593615" y="1243964"/>
            <a:chExt cx="7550385" cy="3088034"/>
          </a:xfrm>
        </p:grpSpPr>
        <p:grpSp>
          <p:nvGrpSpPr>
            <p:cNvPr id="15" name="Group 14"/>
            <p:cNvGrpSpPr/>
            <p:nvPr/>
          </p:nvGrpSpPr>
          <p:grpSpPr>
            <a:xfrm>
              <a:off x="1593615" y="1243964"/>
              <a:ext cx="7550385" cy="3088034"/>
              <a:chOff x="1593615" y="1243964"/>
              <a:chExt cx="7550385" cy="3088034"/>
            </a:xfrm>
          </p:grpSpPr>
          <p:sp>
            <p:nvSpPr>
              <p:cNvPr id="16" name="TextBox 15"/>
              <p:cNvSpPr txBox="1"/>
              <p:nvPr/>
            </p:nvSpPr>
            <p:spPr>
              <a:xfrm>
                <a:off x="6637341" y="2180178"/>
                <a:ext cx="1169157" cy="211203"/>
              </a:xfrm>
              <a:prstGeom prst="rect">
                <a:avLst/>
              </a:prstGeom>
              <a:solidFill>
                <a:srgbClr val="FFC0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Biodiesel Generator</a:t>
                </a:r>
                <a:endParaRPr lang="en-US" sz="900" b="1" dirty="0">
                  <a:ea typeface="Arial" charset="0"/>
                  <a:cs typeface="Arial" charset="0"/>
                </a:endParaRPr>
              </a:p>
            </p:txBody>
          </p:sp>
          <p:sp>
            <p:nvSpPr>
              <p:cNvPr id="17" name="TextBox 16"/>
              <p:cNvSpPr txBox="1"/>
              <p:nvPr/>
            </p:nvSpPr>
            <p:spPr>
              <a:xfrm>
                <a:off x="7072108" y="1243964"/>
                <a:ext cx="592076" cy="211203"/>
              </a:xfrm>
              <a:prstGeom prst="rect">
                <a:avLst/>
              </a:prstGeom>
              <a:solidFill>
                <a:srgbClr val="FFC0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DC Home</a:t>
                </a:r>
                <a:endParaRPr lang="en-US" sz="900" b="1" dirty="0">
                  <a:ea typeface="Arial" charset="0"/>
                  <a:cs typeface="Arial" charset="0"/>
                </a:endParaRPr>
              </a:p>
            </p:txBody>
          </p:sp>
          <p:sp>
            <p:nvSpPr>
              <p:cNvPr id="18" name="TextBox 17"/>
              <p:cNvSpPr txBox="1"/>
              <p:nvPr/>
            </p:nvSpPr>
            <p:spPr>
              <a:xfrm>
                <a:off x="1593615" y="4120795"/>
                <a:ext cx="1124273" cy="211203"/>
              </a:xfrm>
              <a:prstGeom prst="rect">
                <a:avLst/>
              </a:prstGeom>
              <a:solidFill>
                <a:srgbClr val="FFC0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PV Grid Connected</a:t>
                </a:r>
                <a:endParaRPr lang="en-US" sz="900" b="1" dirty="0">
                  <a:ea typeface="Arial" charset="0"/>
                  <a:cs typeface="Arial" charset="0"/>
                </a:endParaRPr>
              </a:p>
            </p:txBody>
          </p:sp>
          <p:sp>
            <p:nvSpPr>
              <p:cNvPr id="19" name="TextBox 18"/>
              <p:cNvSpPr txBox="1"/>
              <p:nvPr/>
            </p:nvSpPr>
            <p:spPr>
              <a:xfrm>
                <a:off x="6953739" y="3192765"/>
                <a:ext cx="797260" cy="211203"/>
              </a:xfrm>
              <a:prstGeom prst="rect">
                <a:avLst/>
              </a:prstGeom>
              <a:solidFill>
                <a:srgbClr val="FFC0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AC </a:t>
                </a:r>
                <a:r>
                  <a:rPr lang="en-US" sz="900" b="1" dirty="0" err="1" smtClean="0">
                    <a:ea typeface="Arial" charset="0"/>
                    <a:cs typeface="Arial" charset="0"/>
                  </a:rPr>
                  <a:t>Microgrid</a:t>
                </a:r>
                <a:endParaRPr lang="en-US" sz="900" b="1" dirty="0">
                  <a:ea typeface="Arial" charset="0"/>
                  <a:cs typeface="Arial" charset="0"/>
                </a:endParaRPr>
              </a:p>
            </p:txBody>
          </p:sp>
          <p:sp>
            <p:nvSpPr>
              <p:cNvPr id="20" name="TextBox 19"/>
              <p:cNvSpPr txBox="1"/>
              <p:nvPr/>
            </p:nvSpPr>
            <p:spPr>
              <a:xfrm>
                <a:off x="8206796" y="2664031"/>
                <a:ext cx="887029" cy="211203"/>
              </a:xfrm>
              <a:prstGeom prst="rect">
                <a:avLst/>
              </a:prstGeom>
              <a:solidFill>
                <a:srgbClr val="FFC000"/>
              </a:solidFill>
              <a:ln w="3175" cmpd="sng">
                <a:noFill/>
                <a:prstDash val="sysDash"/>
              </a:ln>
            </p:spPr>
            <p:txBody>
              <a:bodyPr wrap="none" lIns="36000" tIns="36000" rIns="36000" bIns="36000" rtlCol="0">
                <a:spAutoFit/>
              </a:bodyPr>
              <a:lstStyle/>
              <a:p>
                <a:r>
                  <a:rPr lang="en-US" sz="900" b="1" smtClean="0">
                    <a:ea typeface="Arial" charset="0"/>
                    <a:cs typeface="Arial" charset="0"/>
                  </a:rPr>
                  <a:t>Solar Pumping</a:t>
                </a:r>
                <a:endParaRPr lang="en-US" sz="900" b="1" dirty="0">
                  <a:ea typeface="Arial" charset="0"/>
                  <a:cs typeface="Arial" charset="0"/>
                </a:endParaRPr>
              </a:p>
            </p:txBody>
          </p:sp>
          <p:sp>
            <p:nvSpPr>
              <p:cNvPr id="21" name="TextBox 20"/>
              <p:cNvSpPr txBox="1"/>
              <p:nvPr/>
            </p:nvSpPr>
            <p:spPr>
              <a:xfrm>
                <a:off x="5716130" y="1760206"/>
                <a:ext cx="797260" cy="211203"/>
              </a:xfrm>
              <a:prstGeom prst="rect">
                <a:avLst/>
              </a:prstGeom>
              <a:solidFill>
                <a:srgbClr val="FFC0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DC Microgrid</a:t>
                </a:r>
                <a:endParaRPr lang="en-US" sz="900" b="1" dirty="0">
                  <a:ea typeface="Arial" charset="0"/>
                  <a:cs typeface="Arial" charset="0"/>
                </a:endParaRPr>
              </a:p>
            </p:txBody>
          </p:sp>
          <p:sp>
            <p:nvSpPr>
              <p:cNvPr id="22" name="TextBox 21"/>
              <p:cNvSpPr txBox="1"/>
              <p:nvPr/>
            </p:nvSpPr>
            <p:spPr>
              <a:xfrm>
                <a:off x="4425057" y="4090095"/>
                <a:ext cx="1406402" cy="211203"/>
              </a:xfrm>
              <a:prstGeom prst="rect">
                <a:avLst/>
              </a:prstGeom>
              <a:solidFill>
                <a:srgbClr val="FFC000"/>
              </a:solidFill>
              <a:ln w="3175" cmpd="sng">
                <a:noFill/>
                <a:prstDash val="sysDash"/>
              </a:ln>
            </p:spPr>
            <p:txBody>
              <a:bodyPr wrap="none" lIns="36000" tIns="36000" rIns="36000" bIns="36000" rtlCol="0">
                <a:spAutoFit/>
              </a:bodyPr>
              <a:lstStyle/>
              <a:p>
                <a:r>
                  <a:rPr lang="en-US" sz="900" b="1" smtClean="0">
                    <a:ea typeface="Arial" charset="0"/>
                    <a:cs typeface="Arial" charset="0"/>
                  </a:rPr>
                  <a:t>Community Solar </a:t>
                </a:r>
                <a:r>
                  <a:rPr lang="en-US" sz="900" b="1" dirty="0" smtClean="0">
                    <a:ea typeface="Arial" charset="0"/>
                    <a:cs typeface="Arial" charset="0"/>
                  </a:rPr>
                  <a:t>Farms</a:t>
                </a:r>
                <a:endParaRPr lang="en-US" sz="900" b="1" dirty="0">
                  <a:ea typeface="Arial" charset="0"/>
                  <a:cs typeface="Arial" charset="0"/>
                </a:endParaRPr>
              </a:p>
            </p:txBody>
          </p:sp>
          <p:sp>
            <p:nvSpPr>
              <p:cNvPr id="23" name="TextBox 22"/>
              <p:cNvSpPr txBox="1"/>
              <p:nvPr/>
            </p:nvSpPr>
            <p:spPr>
              <a:xfrm>
                <a:off x="3669352" y="1751845"/>
                <a:ext cx="931913" cy="211203"/>
              </a:xfrm>
              <a:prstGeom prst="rect">
                <a:avLst/>
              </a:prstGeom>
              <a:solidFill>
                <a:srgbClr val="FFC0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PV Stand Alone</a:t>
                </a:r>
                <a:endParaRPr lang="en-US" sz="900" b="1" dirty="0">
                  <a:ea typeface="Arial" charset="0"/>
                  <a:cs typeface="Arial" charset="0"/>
                </a:endParaRPr>
              </a:p>
            </p:txBody>
          </p:sp>
          <p:sp>
            <p:nvSpPr>
              <p:cNvPr id="24" name="TextBox 23"/>
              <p:cNvSpPr txBox="1"/>
              <p:nvPr/>
            </p:nvSpPr>
            <p:spPr>
              <a:xfrm>
                <a:off x="8566579" y="3284113"/>
                <a:ext cx="457424" cy="211203"/>
              </a:xfrm>
              <a:prstGeom prst="rect">
                <a:avLst/>
              </a:prstGeom>
              <a:solidFill>
                <a:srgbClr val="FFC000"/>
              </a:solidFill>
              <a:ln w="3175" cmpd="sng">
                <a:noFill/>
                <a:prstDash val="sysDash"/>
              </a:ln>
            </p:spPr>
            <p:txBody>
              <a:bodyPr wrap="none" lIns="36000" tIns="36000" rIns="36000" bIns="36000" rtlCol="0">
                <a:spAutoFit/>
              </a:bodyPr>
              <a:lstStyle/>
              <a:p>
                <a:r>
                  <a:rPr lang="en-US" sz="900" b="1" smtClean="0">
                    <a:ea typeface="Arial" charset="0"/>
                    <a:cs typeface="Arial" charset="0"/>
                  </a:rPr>
                  <a:t>Biogas</a:t>
                </a:r>
                <a:endParaRPr lang="en-US" sz="900" b="1" dirty="0" smtClean="0">
                  <a:ea typeface="Arial" charset="0"/>
                  <a:cs typeface="Arial" charset="0"/>
                </a:endParaRPr>
              </a:p>
            </p:txBody>
          </p:sp>
          <p:sp>
            <p:nvSpPr>
              <p:cNvPr id="25" name="TextBox 24"/>
              <p:cNvSpPr txBox="1"/>
              <p:nvPr/>
            </p:nvSpPr>
            <p:spPr>
              <a:xfrm>
                <a:off x="8590396" y="3788952"/>
                <a:ext cx="553604" cy="349702"/>
              </a:xfrm>
              <a:prstGeom prst="rect">
                <a:avLst/>
              </a:prstGeom>
              <a:solidFill>
                <a:srgbClr val="FFC0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Biomass</a:t>
                </a:r>
              </a:p>
              <a:p>
                <a:r>
                  <a:rPr lang="en-US" sz="900" b="1" dirty="0" smtClean="0">
                    <a:ea typeface="Arial" charset="0"/>
                    <a:cs typeface="Arial" charset="0"/>
                  </a:rPr>
                  <a:t>Gasifier</a:t>
                </a:r>
              </a:p>
            </p:txBody>
          </p:sp>
          <p:sp>
            <p:nvSpPr>
              <p:cNvPr id="26" name="TextBox 25"/>
              <p:cNvSpPr txBox="1"/>
              <p:nvPr/>
            </p:nvSpPr>
            <p:spPr>
              <a:xfrm>
                <a:off x="8413663" y="2074242"/>
                <a:ext cx="669020" cy="349702"/>
              </a:xfrm>
              <a:prstGeom prst="rect">
                <a:avLst/>
              </a:prstGeom>
              <a:solidFill>
                <a:srgbClr val="FFC000"/>
              </a:solidFill>
              <a:ln w="3175" cmpd="sng">
                <a:noFill/>
                <a:prstDash val="sysDash"/>
              </a:ln>
            </p:spPr>
            <p:txBody>
              <a:bodyPr wrap="none" lIns="36000" tIns="36000" rIns="36000" bIns="36000" rtlCol="0">
                <a:spAutoFit/>
              </a:bodyPr>
              <a:lstStyle/>
              <a:p>
                <a:r>
                  <a:rPr lang="en-US" sz="900" b="1" dirty="0" smtClean="0">
                    <a:ea typeface="Arial" charset="0"/>
                    <a:cs typeface="Arial" charset="0"/>
                  </a:rPr>
                  <a:t>Household</a:t>
                </a:r>
              </a:p>
              <a:p>
                <a:r>
                  <a:rPr lang="en-US" sz="900" b="1" dirty="0" smtClean="0">
                    <a:ea typeface="Arial" charset="0"/>
                    <a:cs typeface="Arial" charset="0"/>
                  </a:rPr>
                  <a:t>Biogas</a:t>
                </a:r>
              </a:p>
            </p:txBody>
          </p:sp>
        </p:grpSp>
        <p:sp>
          <p:nvSpPr>
            <p:cNvPr id="34" name="TextBox 33"/>
            <p:cNvSpPr txBox="1"/>
            <p:nvPr/>
          </p:nvSpPr>
          <p:spPr>
            <a:xfrm>
              <a:off x="4716016" y="2252496"/>
              <a:ext cx="1115443" cy="349702"/>
            </a:xfrm>
            <a:prstGeom prst="rect">
              <a:avLst/>
            </a:prstGeom>
            <a:solidFill>
              <a:srgbClr val="FFC000"/>
            </a:solidFill>
            <a:ln w="3175" cmpd="sng">
              <a:noFill/>
              <a:prstDash val="sysDash"/>
            </a:ln>
          </p:spPr>
          <p:txBody>
            <a:bodyPr wrap="square" lIns="36000" tIns="36000" rIns="36000" bIns="36000" rtlCol="0">
              <a:spAutoFit/>
            </a:bodyPr>
            <a:lstStyle/>
            <a:p>
              <a:r>
                <a:rPr lang="en-US" sz="900" b="1" dirty="0" smtClean="0">
                  <a:ea typeface="Arial" charset="0"/>
                  <a:cs typeface="Arial" charset="0"/>
                </a:rPr>
                <a:t>Community Power Training Center</a:t>
              </a:r>
              <a:endParaRPr lang="en-US" sz="900" b="1" dirty="0">
                <a:ea typeface="Arial" charset="0"/>
                <a:cs typeface="Arial" charset="0"/>
              </a:endParaRPr>
            </a:p>
          </p:txBody>
        </p:sp>
      </p:grpSp>
      <p:sp>
        <p:nvSpPr>
          <p:cNvPr id="4" name="สี่เหลี่ยมผืนผ้ามุมมน 3"/>
          <p:cNvSpPr/>
          <p:nvPr/>
        </p:nvSpPr>
        <p:spPr>
          <a:xfrm>
            <a:off x="5716130" y="111044"/>
            <a:ext cx="3448937" cy="4974140"/>
          </a:xfrm>
          <a:prstGeom prst="round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33254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ชื่อเรื่อง 1"/>
          <p:cNvSpPr>
            <a:spLocks noGrp="1"/>
          </p:cNvSpPr>
          <p:nvPr>
            <p:ph type="title"/>
          </p:nvPr>
        </p:nvSpPr>
        <p:spPr>
          <a:xfrm>
            <a:off x="2966218" y="87869"/>
            <a:ext cx="5710238" cy="1143000"/>
          </a:xfrm>
        </p:spPr>
        <p:txBody>
          <a:bodyPr>
            <a:normAutofit fontScale="90000"/>
          </a:bodyPr>
          <a:lstStyle/>
          <a:p>
            <a:r>
              <a:rPr lang="en-US" altLang="th-TH" sz="4000" b="1" dirty="0" smtClean="0">
                <a:cs typeface="Arial"/>
              </a:rPr>
              <a:t>Scope of DC Community</a:t>
            </a:r>
            <a:endParaRPr lang="th-TH" altLang="th-TH" sz="3200" b="1" dirty="0" smtClean="0">
              <a:cs typeface="Arial"/>
            </a:endParaRPr>
          </a:p>
        </p:txBody>
      </p:sp>
      <p:sp>
        <p:nvSpPr>
          <p:cNvPr id="22532" name="ตัวแทนเนื้อหา 1"/>
          <p:cNvSpPr>
            <a:spLocks noGrp="1"/>
          </p:cNvSpPr>
          <p:nvPr>
            <p:ph idx="1"/>
          </p:nvPr>
        </p:nvSpPr>
        <p:spPr>
          <a:xfrm>
            <a:off x="457200" y="1368191"/>
            <a:ext cx="8229600" cy="4525963"/>
          </a:xfrm>
        </p:spPr>
        <p:txBody>
          <a:bodyPr>
            <a:normAutofit lnSpcReduction="10000"/>
          </a:bodyPr>
          <a:lstStyle/>
          <a:p>
            <a:r>
              <a:rPr lang="en-US" altLang="th-TH" sz="2000" dirty="0" smtClean="0">
                <a:cs typeface="Arial"/>
              </a:rPr>
              <a:t>Living Laboratory for community transition from </a:t>
            </a:r>
            <a:br>
              <a:rPr lang="en-US" altLang="th-TH" sz="2000" dirty="0" smtClean="0">
                <a:cs typeface="Arial"/>
              </a:rPr>
            </a:br>
            <a:r>
              <a:rPr lang="en-US" altLang="th-TH" sz="2000" dirty="0" smtClean="0">
                <a:cs typeface="Arial"/>
              </a:rPr>
              <a:t>AC </a:t>
            </a:r>
            <a:r>
              <a:rPr lang="en-US" altLang="th-TH" sz="2000" dirty="0" smtClean="0">
                <a:cs typeface="Arial"/>
                <a:sym typeface="Wingdings"/>
              </a:rPr>
              <a:t> AC/DC  DC Community</a:t>
            </a:r>
            <a:endParaRPr lang="en-US" altLang="th-TH" sz="2000" dirty="0" smtClean="0">
              <a:cs typeface="Arial"/>
            </a:endParaRPr>
          </a:p>
          <a:p>
            <a:endParaRPr lang="en-US" altLang="th-TH" sz="1200" dirty="0"/>
          </a:p>
          <a:p>
            <a:r>
              <a:rPr lang="en-US" altLang="th-TH" sz="2000" dirty="0" smtClean="0">
                <a:cs typeface="Arial"/>
              </a:rPr>
              <a:t>Evaluate Low Cost - Low Voltage DC Community Power System at the Smart Community</a:t>
            </a:r>
          </a:p>
          <a:p>
            <a:pPr lvl="1"/>
            <a:r>
              <a:rPr lang="en-US" altLang="th-TH" sz="1800" dirty="0" smtClean="0">
                <a:cs typeface="Arial"/>
              </a:rPr>
              <a:t>Phase 1: Lightings 24 VDC/ 1 House 240 VDC</a:t>
            </a:r>
          </a:p>
          <a:p>
            <a:pPr lvl="1"/>
            <a:r>
              <a:rPr lang="en-US" altLang="th-TH" sz="1800" dirty="0" smtClean="0">
                <a:cs typeface="Arial"/>
              </a:rPr>
              <a:t>Phase 2: Household Appliances 260-297 VDC</a:t>
            </a:r>
          </a:p>
          <a:p>
            <a:pPr lvl="1"/>
            <a:endParaRPr lang="en-US" altLang="th-TH" sz="1050" dirty="0" smtClean="0">
              <a:cs typeface="Arial"/>
            </a:endParaRPr>
          </a:p>
          <a:p>
            <a:r>
              <a:rPr lang="en-US" altLang="th-TH" sz="2000" dirty="0" smtClean="0">
                <a:cs typeface="Arial"/>
              </a:rPr>
              <a:t>Modify/Testing Household Appliances for DC &amp; AC usage</a:t>
            </a:r>
          </a:p>
          <a:p>
            <a:pPr lvl="1"/>
            <a:r>
              <a:rPr lang="en-US" altLang="th-TH" sz="1800" dirty="0" smtClean="0">
                <a:cs typeface="Arial"/>
              </a:rPr>
              <a:t>Lighting, Refrigerator, Air Conditioner, Water Heater, Television, Computer, Rice Cooker, Microwave, Washing Machine</a:t>
            </a:r>
          </a:p>
          <a:p>
            <a:pPr lvl="1"/>
            <a:endParaRPr lang="en-US" altLang="th-TH" sz="1050" dirty="0" smtClean="0">
              <a:cs typeface="Arial"/>
            </a:endParaRPr>
          </a:p>
          <a:p>
            <a:pPr hangingPunct="1"/>
            <a:r>
              <a:rPr lang="en-US" altLang="th-TH" sz="2000" dirty="0" smtClean="0">
                <a:cs typeface="Arial"/>
              </a:rPr>
              <a:t>Evaluate appliances during operation, stability and safety</a:t>
            </a:r>
          </a:p>
          <a:p>
            <a:pPr lvl="1" hangingPunct="1"/>
            <a:r>
              <a:rPr lang="en-US" altLang="th-TH" sz="1600" dirty="0" smtClean="0"/>
              <a:t>Full DC</a:t>
            </a:r>
          </a:p>
          <a:p>
            <a:pPr lvl="1" hangingPunct="1"/>
            <a:r>
              <a:rPr lang="en-US" altLang="th-TH" sz="1600" dirty="0" smtClean="0">
                <a:cs typeface="Arial"/>
              </a:rPr>
              <a:t>Full AC</a:t>
            </a:r>
          </a:p>
          <a:p>
            <a:pPr lvl="1" hangingPunct="1"/>
            <a:r>
              <a:rPr lang="en-US" altLang="th-TH" sz="1600" dirty="0" smtClean="0"/>
              <a:t>Mixed DC &amp; AC</a:t>
            </a:r>
            <a:endParaRPr lang="en-US" altLang="th-TH" sz="1600" dirty="0" smtClean="0">
              <a:cs typeface="Arial"/>
            </a:endParaRPr>
          </a:p>
          <a:p>
            <a:endParaRPr lang="th-TH" altLang="th-TH" sz="2000" dirty="0" smtClean="0">
              <a:cs typeface="Arial"/>
            </a:endParaRPr>
          </a:p>
        </p:txBody>
      </p:sp>
      <p:sp>
        <p:nvSpPr>
          <p:cNvPr id="22531" name="ตัวแทนหมายเลขภาพนิ่ง 3"/>
          <p:cNvSpPr>
            <a:spLocks noGrp="1"/>
          </p:cNvSpPr>
          <p:nvPr>
            <p:ph type="sldNum" sz="quarter" idx="4294967295"/>
          </p:nvPr>
        </p:nvSpPr>
        <p:spPr>
          <a:xfrm>
            <a:off x="6553200" y="6245225"/>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FF6600"/>
              </a:buClr>
              <a:buFont typeface="Wingdings" pitchFamily="2" charset="2"/>
              <a:buChar char="§"/>
              <a:defRPr sz="3000">
                <a:solidFill>
                  <a:schemeClr val="tx1"/>
                </a:solidFill>
                <a:latin typeface="Arial" pitchFamily="34" charset="0"/>
                <a:ea typeface="MS PGothic" pitchFamily="34" charset="-128"/>
                <a:cs typeface="Arial" pitchFamily="34" charset="0"/>
              </a:defRPr>
            </a:lvl1pPr>
            <a:lvl2pPr marL="742950" indent="-285750">
              <a:spcBef>
                <a:spcPct val="20000"/>
              </a:spcBef>
              <a:buFont typeface="Wingdings" pitchFamily="2" charset="2"/>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Clr>
                <a:srgbClr val="FF6600"/>
              </a:buClr>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Courier New" pitchFamily="49" charset="0"/>
              <a:buChar char="o"/>
              <a:defRPr sz="2000">
                <a:solidFill>
                  <a:schemeClr val="tx1"/>
                </a:solidFill>
                <a:latin typeface="Arial" pitchFamily="34" charset="0"/>
                <a:ea typeface="Arial" pitchFamily="34" charset="0"/>
                <a:cs typeface="Arial" pitchFamily="34" charset="0"/>
              </a:defRPr>
            </a:lvl4pPr>
            <a:lvl5pPr marL="2057400" indent="-228600">
              <a:spcBef>
                <a:spcPct val="20000"/>
              </a:spcBef>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9pPr>
          </a:lstStyle>
          <a:p>
            <a:pPr>
              <a:spcBef>
                <a:spcPct val="0"/>
              </a:spcBef>
              <a:buClrTx/>
              <a:buFontTx/>
              <a:buNone/>
            </a:pPr>
            <a:fld id="{1FF3FEAA-D9C8-4C41-9BBF-4425B23CE0AD}" type="slidenum">
              <a:rPr lang="en-US" altLang="th-TH" sz="1400">
                <a:cs typeface="Angsana New" pitchFamily="18" charset="-34"/>
              </a:rPr>
              <a:pPr>
                <a:spcBef>
                  <a:spcPct val="0"/>
                </a:spcBef>
                <a:buClrTx/>
                <a:buFontTx/>
                <a:buNone/>
              </a:pPr>
              <a:t>17</a:t>
            </a:fld>
            <a:endParaRPr lang="th-TH" altLang="th-TH" sz="1400" dirty="0">
              <a:cs typeface="Angsana New" pitchFamily="18" charset="-34"/>
            </a:endParaRPr>
          </a:p>
        </p:txBody>
      </p:sp>
    </p:spTree>
    <p:extLst>
      <p:ext uri="{BB962C8B-B14F-4D97-AF65-F5344CB8AC3E}">
        <p14:creationId xmlns:p14="http://schemas.microsoft.com/office/powerpoint/2010/main" val="2723642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50825" y="4292600"/>
            <a:ext cx="8643938" cy="2286000"/>
          </a:xfrm>
          <a:prstGeom prst="rect">
            <a:avLst/>
          </a:prstGeom>
          <a:solidFill>
            <a:schemeClr val="accent6">
              <a:lumMod val="75000"/>
              <a:alpha val="24000"/>
            </a:schemeClr>
          </a:solidFill>
          <a:ln w="48000" cap="flat" cmpd="thickThin" algn="ctr">
            <a:solidFill>
              <a:srgbClr val="F0AD00">
                <a:shade val="50000"/>
              </a:srgbClr>
            </a:solidFill>
            <a:prstDash val="solid"/>
          </a:ln>
          <a:effectLst/>
        </p:spPr>
        <p:txBody>
          <a:bodyPr anchor="ctr"/>
          <a:lstStyle/>
          <a:p>
            <a:pPr algn="ctr" fontAlgn="auto">
              <a:spcBef>
                <a:spcPts val="0"/>
              </a:spcBef>
              <a:spcAft>
                <a:spcPts val="0"/>
              </a:spcAft>
              <a:defRPr/>
            </a:pPr>
            <a:endParaRPr lang="en-US" sz="2000" kern="0">
              <a:solidFill>
                <a:sysClr val="window" lastClr="FFFFFF"/>
              </a:solidFill>
              <a:latin typeface="Corbel"/>
              <a:ea typeface="+mn-ea"/>
              <a:cs typeface="+mn-cs"/>
            </a:endParaRPr>
          </a:p>
        </p:txBody>
      </p:sp>
      <p:sp>
        <p:nvSpPr>
          <p:cNvPr id="60418" name="Title 1"/>
          <p:cNvSpPr>
            <a:spLocks noGrp="1"/>
          </p:cNvSpPr>
          <p:nvPr>
            <p:ph type="title"/>
          </p:nvPr>
        </p:nvSpPr>
        <p:spPr>
          <a:xfrm>
            <a:off x="2987675" y="331788"/>
            <a:ext cx="5710238" cy="936625"/>
          </a:xfrm>
        </p:spPr>
        <p:txBody>
          <a:bodyPr/>
          <a:lstStyle/>
          <a:p>
            <a:r>
              <a:rPr lang="en-US" sz="4000">
                <a:solidFill>
                  <a:srgbClr val="FFFF00"/>
                </a:solidFill>
              </a:rPr>
              <a:t>PV AC vs. PV DC</a:t>
            </a:r>
          </a:p>
        </p:txBody>
      </p:sp>
      <p:cxnSp>
        <p:nvCxnSpPr>
          <p:cNvPr id="60419" name="Straight Arrow Connector 32"/>
          <p:cNvCxnSpPr>
            <a:cxnSpLocks noChangeShapeType="1"/>
          </p:cNvCxnSpPr>
          <p:nvPr/>
        </p:nvCxnSpPr>
        <p:spPr bwMode="auto">
          <a:xfrm rot="5400000">
            <a:off x="3155156" y="2988469"/>
            <a:ext cx="549275" cy="1588"/>
          </a:xfrm>
          <a:prstGeom prst="straightConnector1">
            <a:avLst/>
          </a:prstGeom>
          <a:noFill/>
          <a:ln w="6350" cap="rnd">
            <a:solidFill>
              <a:srgbClr val="67B569"/>
            </a:solidFill>
            <a:round/>
            <a:headEnd/>
            <a:tailEnd type="arrow" w="med" len="med"/>
          </a:ln>
          <a:extLst>
            <a:ext uri="{909E8E84-426E-40dd-AFC4-6F175D3DCCD1}">
              <a14:hiddenFill xmlns:a14="http://schemas.microsoft.com/office/drawing/2010/main" xmlns="">
                <a:noFill/>
              </a14:hiddenFill>
            </a:ext>
          </a:extLst>
        </p:spPr>
      </p:cxnSp>
      <p:sp>
        <p:nvSpPr>
          <p:cNvPr id="35" name="Rectangle 34"/>
          <p:cNvSpPr/>
          <p:nvPr/>
        </p:nvSpPr>
        <p:spPr>
          <a:xfrm>
            <a:off x="468313" y="4495800"/>
            <a:ext cx="1214437" cy="714375"/>
          </a:xfrm>
          <a:prstGeom prst="rect">
            <a:avLst/>
          </a:prstGeom>
          <a:gradFill rotWithShape="1">
            <a:gsLst>
              <a:gs pos="0">
                <a:srgbClr val="6BB76D">
                  <a:tint val="50000"/>
                  <a:satMod val="300000"/>
                </a:srgbClr>
              </a:gs>
              <a:gs pos="35000">
                <a:srgbClr val="6BB76D">
                  <a:tint val="37000"/>
                  <a:satMod val="300000"/>
                </a:srgbClr>
              </a:gs>
              <a:gs pos="100000">
                <a:srgbClr val="6BB76D">
                  <a:tint val="15000"/>
                  <a:satMod val="350000"/>
                </a:srgbClr>
              </a:gs>
            </a:gsLst>
            <a:lin ang="16200000" scaled="1"/>
          </a:gradFill>
          <a:ln w="6350" cap="rnd" cmpd="sng" algn="ctr">
            <a:solidFill>
              <a:srgbClr val="6BB76D">
                <a:shade val="95000"/>
                <a:satMod val="105000"/>
              </a:srgbClr>
            </a:solidFill>
            <a:prstDash val="solid"/>
          </a:ln>
          <a:effectLst>
            <a:outerShdw blurRad="45000" dist="25000" dir="5400000" rotWithShape="0">
              <a:srgbClr val="000000">
                <a:alpha val="38000"/>
              </a:srgbClr>
            </a:outerShdw>
          </a:effectLst>
        </p:spPr>
        <p:txBody>
          <a:bodyPr anchor="ctr"/>
          <a:lstStyle/>
          <a:p>
            <a:pPr algn="ctr" fontAlgn="auto">
              <a:spcBef>
                <a:spcPts val="0"/>
              </a:spcBef>
              <a:spcAft>
                <a:spcPts val="0"/>
              </a:spcAft>
              <a:defRPr/>
            </a:pPr>
            <a:r>
              <a:rPr lang="en-US" sz="2800" kern="0" dirty="0">
                <a:solidFill>
                  <a:sysClr val="windowText" lastClr="000000"/>
                </a:solidFill>
                <a:latin typeface="Browallia New" pitchFamily="34" charset="-34"/>
                <a:ea typeface="+mn-ea"/>
                <a:cs typeface="Browallia New" pitchFamily="34" charset="-34"/>
              </a:rPr>
              <a:t>PV Array</a:t>
            </a:r>
          </a:p>
        </p:txBody>
      </p:sp>
      <p:sp>
        <p:nvSpPr>
          <p:cNvPr id="36" name="Rectangle 35"/>
          <p:cNvSpPr/>
          <p:nvPr/>
        </p:nvSpPr>
        <p:spPr>
          <a:xfrm>
            <a:off x="2825750" y="4495800"/>
            <a:ext cx="1357313" cy="714375"/>
          </a:xfrm>
          <a:prstGeom prst="rect">
            <a:avLst/>
          </a:prstGeom>
          <a:gradFill rotWithShape="1">
            <a:gsLst>
              <a:gs pos="0">
                <a:srgbClr val="6BB76D">
                  <a:tint val="50000"/>
                  <a:satMod val="300000"/>
                </a:srgbClr>
              </a:gs>
              <a:gs pos="35000">
                <a:srgbClr val="6BB76D">
                  <a:tint val="37000"/>
                  <a:satMod val="300000"/>
                </a:srgbClr>
              </a:gs>
              <a:gs pos="100000">
                <a:srgbClr val="6BB76D">
                  <a:tint val="15000"/>
                  <a:satMod val="350000"/>
                </a:srgbClr>
              </a:gs>
            </a:gsLst>
            <a:lin ang="16200000" scaled="1"/>
          </a:gradFill>
          <a:ln w="6350" cap="rnd" cmpd="sng" algn="ctr">
            <a:solidFill>
              <a:srgbClr val="6BB76D">
                <a:shade val="95000"/>
                <a:satMod val="105000"/>
              </a:srgbClr>
            </a:solidFill>
            <a:prstDash val="solid"/>
          </a:ln>
          <a:effectLst>
            <a:outerShdw blurRad="45000" dist="25000" dir="5400000" rotWithShape="0">
              <a:srgbClr val="000000">
                <a:alpha val="38000"/>
              </a:srgbClr>
            </a:outerShdw>
          </a:effectLst>
        </p:spPr>
        <p:txBody>
          <a:bodyPr anchor="ctr"/>
          <a:lstStyle/>
          <a:p>
            <a:pPr algn="ctr" fontAlgn="auto">
              <a:lnSpc>
                <a:spcPct val="70000"/>
              </a:lnSpc>
              <a:spcBef>
                <a:spcPts val="0"/>
              </a:spcBef>
              <a:spcAft>
                <a:spcPts val="0"/>
              </a:spcAft>
              <a:defRPr/>
            </a:pPr>
            <a:r>
              <a:rPr lang="en-US" sz="2800" kern="0" dirty="0">
                <a:solidFill>
                  <a:sysClr val="windowText" lastClr="000000"/>
                </a:solidFill>
                <a:latin typeface="Browallia New" pitchFamily="34" charset="-34"/>
                <a:ea typeface="+mn-ea"/>
                <a:cs typeface="Browallia New" pitchFamily="34" charset="-34"/>
              </a:rPr>
              <a:t>Charge Controller</a:t>
            </a:r>
          </a:p>
        </p:txBody>
      </p:sp>
      <p:sp>
        <p:nvSpPr>
          <p:cNvPr id="37" name="Rectangle 36"/>
          <p:cNvSpPr/>
          <p:nvPr/>
        </p:nvSpPr>
        <p:spPr>
          <a:xfrm>
            <a:off x="2863850" y="5857875"/>
            <a:ext cx="1357313" cy="714375"/>
          </a:xfrm>
          <a:prstGeom prst="rect">
            <a:avLst/>
          </a:prstGeom>
          <a:gradFill rotWithShape="1">
            <a:gsLst>
              <a:gs pos="0">
                <a:srgbClr val="6BB76D">
                  <a:tint val="50000"/>
                  <a:satMod val="300000"/>
                </a:srgbClr>
              </a:gs>
              <a:gs pos="35000">
                <a:srgbClr val="6BB76D">
                  <a:tint val="37000"/>
                  <a:satMod val="300000"/>
                </a:srgbClr>
              </a:gs>
              <a:gs pos="100000">
                <a:srgbClr val="6BB76D">
                  <a:tint val="15000"/>
                  <a:satMod val="350000"/>
                </a:srgbClr>
              </a:gs>
            </a:gsLst>
            <a:lin ang="16200000" scaled="1"/>
          </a:gradFill>
          <a:ln w="6350" cap="rnd" cmpd="sng" algn="ctr">
            <a:solidFill>
              <a:srgbClr val="6BB76D">
                <a:shade val="95000"/>
                <a:satMod val="105000"/>
              </a:srgbClr>
            </a:solidFill>
            <a:prstDash val="solid"/>
          </a:ln>
          <a:effectLst>
            <a:outerShdw blurRad="45000" dist="25000" dir="5400000" rotWithShape="0">
              <a:srgbClr val="000000">
                <a:alpha val="38000"/>
              </a:srgbClr>
            </a:outerShdw>
          </a:effectLst>
        </p:spPr>
        <p:txBody>
          <a:bodyPr anchor="ctr"/>
          <a:lstStyle/>
          <a:p>
            <a:pPr algn="ctr" fontAlgn="auto">
              <a:spcBef>
                <a:spcPts val="0"/>
              </a:spcBef>
              <a:spcAft>
                <a:spcPts val="0"/>
              </a:spcAft>
              <a:defRPr/>
            </a:pPr>
            <a:r>
              <a:rPr lang="en-US" sz="2800" kern="0" dirty="0">
                <a:solidFill>
                  <a:sysClr val="windowText" lastClr="000000"/>
                </a:solidFill>
                <a:latin typeface="Browallia New" pitchFamily="34" charset="-34"/>
                <a:ea typeface="+mn-ea"/>
                <a:cs typeface="Browallia New" pitchFamily="34" charset="-34"/>
              </a:rPr>
              <a:t>Battery</a:t>
            </a:r>
          </a:p>
        </p:txBody>
      </p:sp>
      <p:sp>
        <p:nvSpPr>
          <p:cNvPr id="38" name="Rectangle 37"/>
          <p:cNvSpPr/>
          <p:nvPr/>
        </p:nvSpPr>
        <p:spPr>
          <a:xfrm>
            <a:off x="5292725" y="4500563"/>
            <a:ext cx="1214438" cy="714375"/>
          </a:xfrm>
          <a:prstGeom prst="rect">
            <a:avLst/>
          </a:prstGeom>
          <a:gradFill rotWithShape="1">
            <a:gsLst>
              <a:gs pos="0">
                <a:srgbClr val="6BB76D">
                  <a:tint val="50000"/>
                  <a:satMod val="300000"/>
                </a:srgbClr>
              </a:gs>
              <a:gs pos="35000">
                <a:srgbClr val="6BB76D">
                  <a:tint val="37000"/>
                  <a:satMod val="300000"/>
                </a:srgbClr>
              </a:gs>
              <a:gs pos="100000">
                <a:srgbClr val="6BB76D">
                  <a:tint val="15000"/>
                  <a:satMod val="350000"/>
                </a:srgbClr>
              </a:gs>
            </a:gsLst>
            <a:lin ang="16200000" scaled="1"/>
          </a:gradFill>
          <a:ln w="6350" cap="rnd" cmpd="sng" algn="ctr">
            <a:solidFill>
              <a:srgbClr val="6BB76D">
                <a:shade val="95000"/>
                <a:satMod val="105000"/>
              </a:srgbClr>
            </a:solidFill>
            <a:prstDash val="solid"/>
          </a:ln>
          <a:effectLst>
            <a:outerShdw blurRad="45000" dist="25000" dir="5400000" rotWithShape="0">
              <a:srgbClr val="000000">
                <a:alpha val="38000"/>
              </a:srgbClr>
            </a:outerShdw>
          </a:effectLst>
        </p:spPr>
        <p:txBody>
          <a:bodyPr anchor="ctr"/>
          <a:lstStyle/>
          <a:p>
            <a:pPr algn="ctr" fontAlgn="auto">
              <a:spcBef>
                <a:spcPts val="0"/>
              </a:spcBef>
              <a:spcAft>
                <a:spcPts val="0"/>
              </a:spcAft>
              <a:defRPr/>
            </a:pPr>
            <a:r>
              <a:rPr lang="en-US" sz="2800" kern="0" dirty="0">
                <a:solidFill>
                  <a:sysClr val="windowText" lastClr="000000"/>
                </a:solidFill>
                <a:latin typeface="Browallia New" pitchFamily="34" charset="-34"/>
                <a:ea typeface="+mn-ea"/>
                <a:cs typeface="Browallia New" pitchFamily="34" charset="-34"/>
              </a:rPr>
              <a:t>DC Load</a:t>
            </a:r>
          </a:p>
        </p:txBody>
      </p:sp>
      <p:cxnSp>
        <p:nvCxnSpPr>
          <p:cNvPr id="60424" name="Straight Arrow Connector 38"/>
          <p:cNvCxnSpPr>
            <a:cxnSpLocks noChangeShapeType="1"/>
          </p:cNvCxnSpPr>
          <p:nvPr/>
        </p:nvCxnSpPr>
        <p:spPr bwMode="auto">
          <a:xfrm>
            <a:off x="1682750" y="4851400"/>
            <a:ext cx="1143000" cy="1588"/>
          </a:xfrm>
          <a:prstGeom prst="straightConnector1">
            <a:avLst/>
          </a:prstGeom>
          <a:noFill/>
          <a:ln w="6350" cap="rnd">
            <a:solidFill>
              <a:srgbClr val="67B569"/>
            </a:solidFill>
            <a:round/>
            <a:headEnd/>
            <a:tailEnd type="arrow" w="med" len="med"/>
          </a:ln>
          <a:extLst>
            <a:ext uri="{909E8E84-426E-40dd-AFC4-6F175D3DCCD1}">
              <a14:hiddenFill xmlns:a14="http://schemas.microsoft.com/office/drawing/2010/main" xmlns="">
                <a:noFill/>
              </a14:hiddenFill>
            </a:ext>
          </a:extLst>
        </p:spPr>
      </p:cxnSp>
      <p:sp>
        <p:nvSpPr>
          <p:cNvPr id="40" name="TextBox 39"/>
          <p:cNvSpPr txBox="1"/>
          <p:nvPr/>
        </p:nvSpPr>
        <p:spPr>
          <a:xfrm>
            <a:off x="2019300" y="4365625"/>
            <a:ext cx="642938" cy="522288"/>
          </a:xfrm>
          <a:prstGeom prst="rect">
            <a:avLst/>
          </a:prstGeom>
          <a:noFill/>
        </p:spPr>
        <p:txBody>
          <a:bodyPr>
            <a:spAutoFit/>
          </a:bodyPr>
          <a:lstStyle/>
          <a:p>
            <a:pPr fontAlgn="auto">
              <a:spcBef>
                <a:spcPts val="0"/>
              </a:spcBef>
              <a:spcAft>
                <a:spcPts val="0"/>
              </a:spcAft>
              <a:defRPr/>
            </a:pPr>
            <a:r>
              <a:rPr lang="en-US" sz="2800" kern="0" dirty="0">
                <a:solidFill>
                  <a:srgbClr val="FFFFFF"/>
                </a:solidFill>
                <a:latin typeface="Browallia New" pitchFamily="34" charset="-34"/>
                <a:cs typeface="Browallia New" pitchFamily="34" charset="-34"/>
              </a:rPr>
              <a:t>DC</a:t>
            </a:r>
          </a:p>
        </p:txBody>
      </p:sp>
      <p:cxnSp>
        <p:nvCxnSpPr>
          <p:cNvPr id="60426" name="Straight Arrow Connector 40"/>
          <p:cNvCxnSpPr>
            <a:cxnSpLocks noChangeShapeType="1"/>
          </p:cNvCxnSpPr>
          <p:nvPr/>
        </p:nvCxnSpPr>
        <p:spPr bwMode="auto">
          <a:xfrm>
            <a:off x="4183063" y="4818063"/>
            <a:ext cx="1143000" cy="1587"/>
          </a:xfrm>
          <a:prstGeom prst="straightConnector1">
            <a:avLst/>
          </a:prstGeom>
          <a:noFill/>
          <a:ln w="6350" cap="rnd">
            <a:solidFill>
              <a:srgbClr val="67B569"/>
            </a:solidFill>
            <a:round/>
            <a:headEnd/>
            <a:tailEnd type="arrow" w="med" len="med"/>
          </a:ln>
          <a:extLst>
            <a:ext uri="{909E8E84-426E-40dd-AFC4-6F175D3DCCD1}">
              <a14:hiddenFill xmlns:a14="http://schemas.microsoft.com/office/drawing/2010/main" xmlns="">
                <a:noFill/>
              </a14:hiddenFill>
            </a:ext>
          </a:extLst>
        </p:spPr>
      </p:cxnSp>
      <p:sp>
        <p:nvSpPr>
          <p:cNvPr id="42" name="TextBox 41"/>
          <p:cNvSpPr txBox="1"/>
          <p:nvPr/>
        </p:nvSpPr>
        <p:spPr>
          <a:xfrm>
            <a:off x="4519613" y="4368800"/>
            <a:ext cx="642937" cy="523875"/>
          </a:xfrm>
          <a:prstGeom prst="rect">
            <a:avLst/>
          </a:prstGeom>
          <a:noFill/>
        </p:spPr>
        <p:txBody>
          <a:bodyPr>
            <a:spAutoFit/>
          </a:bodyPr>
          <a:lstStyle/>
          <a:p>
            <a:pPr fontAlgn="auto">
              <a:spcBef>
                <a:spcPts val="0"/>
              </a:spcBef>
              <a:spcAft>
                <a:spcPts val="0"/>
              </a:spcAft>
              <a:defRPr/>
            </a:pPr>
            <a:r>
              <a:rPr lang="en-US" sz="2800" kern="0" dirty="0">
                <a:solidFill>
                  <a:srgbClr val="FFFFFF"/>
                </a:solidFill>
                <a:latin typeface="Browallia New" pitchFamily="34" charset="-34"/>
                <a:cs typeface="Browallia New" pitchFamily="34" charset="-34"/>
              </a:rPr>
              <a:t>DC</a:t>
            </a:r>
          </a:p>
        </p:txBody>
      </p:sp>
      <p:cxnSp>
        <p:nvCxnSpPr>
          <p:cNvPr id="60428" name="Straight Arrow Connector 42"/>
          <p:cNvCxnSpPr>
            <a:cxnSpLocks noChangeShapeType="1"/>
          </p:cNvCxnSpPr>
          <p:nvPr/>
        </p:nvCxnSpPr>
        <p:spPr bwMode="auto">
          <a:xfrm rot="5400000">
            <a:off x="3266281" y="5555457"/>
            <a:ext cx="549275" cy="1588"/>
          </a:xfrm>
          <a:prstGeom prst="straightConnector1">
            <a:avLst/>
          </a:prstGeom>
          <a:noFill/>
          <a:ln w="6350" cap="rnd">
            <a:solidFill>
              <a:srgbClr val="67B569"/>
            </a:solidFill>
            <a:round/>
            <a:headEnd/>
            <a:tailEnd type="arrow" w="med" len="med"/>
          </a:ln>
          <a:extLst>
            <a:ext uri="{909E8E84-426E-40dd-AFC4-6F175D3DCCD1}">
              <a14:hiddenFill xmlns:a14="http://schemas.microsoft.com/office/drawing/2010/main" xmlns="">
                <a:noFill/>
              </a14:hiddenFill>
            </a:ext>
          </a:extLst>
        </p:spPr>
      </p:cxnSp>
      <p:grpSp>
        <p:nvGrpSpPr>
          <p:cNvPr id="60429" name="Group 43"/>
          <p:cNvGrpSpPr>
            <a:grpSpLocks/>
          </p:cNvGrpSpPr>
          <p:nvPr/>
        </p:nvGrpSpPr>
        <p:grpSpPr bwMode="auto">
          <a:xfrm>
            <a:off x="357188" y="1700213"/>
            <a:ext cx="8496300" cy="2305050"/>
            <a:chOff x="357158" y="1700808"/>
            <a:chExt cx="8496328" cy="2304458"/>
          </a:xfrm>
        </p:grpSpPr>
        <p:sp>
          <p:nvSpPr>
            <p:cNvPr id="45" name="Rectangle 44"/>
            <p:cNvSpPr/>
            <p:nvPr/>
          </p:nvSpPr>
          <p:spPr>
            <a:xfrm>
              <a:off x="357158" y="1929349"/>
              <a:ext cx="1214441" cy="714192"/>
            </a:xfrm>
            <a:prstGeom prst="rect">
              <a:avLst/>
            </a:prstGeom>
            <a:gradFill rotWithShape="1">
              <a:gsLst>
                <a:gs pos="0">
                  <a:srgbClr val="6BB76D">
                    <a:tint val="50000"/>
                    <a:satMod val="300000"/>
                  </a:srgbClr>
                </a:gs>
                <a:gs pos="35000">
                  <a:srgbClr val="6BB76D">
                    <a:tint val="37000"/>
                    <a:satMod val="300000"/>
                  </a:srgbClr>
                </a:gs>
                <a:gs pos="100000">
                  <a:srgbClr val="6BB76D">
                    <a:tint val="15000"/>
                    <a:satMod val="350000"/>
                  </a:srgbClr>
                </a:gs>
              </a:gsLst>
              <a:lin ang="16200000" scaled="1"/>
            </a:gradFill>
            <a:ln w="6350" cap="rnd" cmpd="sng" algn="ctr">
              <a:solidFill>
                <a:srgbClr val="6BB76D">
                  <a:shade val="95000"/>
                  <a:satMod val="105000"/>
                </a:srgbClr>
              </a:solidFill>
              <a:prstDash val="solid"/>
            </a:ln>
            <a:effectLst>
              <a:outerShdw blurRad="45000" dist="25000" dir="5400000" rotWithShape="0">
                <a:srgbClr val="000000">
                  <a:alpha val="38000"/>
                </a:srgbClr>
              </a:outerShdw>
            </a:effectLst>
          </p:spPr>
          <p:txBody>
            <a:bodyPr anchor="ctr"/>
            <a:lstStyle/>
            <a:p>
              <a:pPr algn="ctr" fontAlgn="auto">
                <a:spcBef>
                  <a:spcPts val="0"/>
                </a:spcBef>
                <a:spcAft>
                  <a:spcPts val="0"/>
                </a:spcAft>
                <a:defRPr/>
              </a:pPr>
              <a:r>
                <a:rPr lang="en-US" sz="2800" kern="0" dirty="0">
                  <a:solidFill>
                    <a:sysClr val="windowText" lastClr="000000"/>
                  </a:solidFill>
                  <a:latin typeface="Browallia New" pitchFamily="34" charset="-34"/>
                  <a:ea typeface="+mn-ea"/>
                  <a:cs typeface="Browallia New" pitchFamily="34" charset="-34"/>
                </a:rPr>
                <a:t>PV Array</a:t>
              </a:r>
            </a:p>
          </p:txBody>
        </p:sp>
        <p:sp>
          <p:nvSpPr>
            <p:cNvPr id="46" name="Rectangle 45"/>
            <p:cNvSpPr/>
            <p:nvPr/>
          </p:nvSpPr>
          <p:spPr>
            <a:xfrm>
              <a:off x="2714603" y="1929349"/>
              <a:ext cx="1357317" cy="714192"/>
            </a:xfrm>
            <a:prstGeom prst="rect">
              <a:avLst/>
            </a:prstGeom>
            <a:gradFill rotWithShape="1">
              <a:gsLst>
                <a:gs pos="0">
                  <a:srgbClr val="6BB76D">
                    <a:tint val="50000"/>
                    <a:satMod val="300000"/>
                  </a:srgbClr>
                </a:gs>
                <a:gs pos="35000">
                  <a:srgbClr val="6BB76D">
                    <a:tint val="37000"/>
                    <a:satMod val="300000"/>
                  </a:srgbClr>
                </a:gs>
                <a:gs pos="100000">
                  <a:srgbClr val="6BB76D">
                    <a:tint val="15000"/>
                    <a:satMod val="350000"/>
                  </a:srgbClr>
                </a:gs>
              </a:gsLst>
              <a:lin ang="16200000" scaled="1"/>
            </a:gradFill>
            <a:ln w="6350" cap="rnd" cmpd="sng" algn="ctr">
              <a:solidFill>
                <a:srgbClr val="6BB76D">
                  <a:shade val="95000"/>
                  <a:satMod val="105000"/>
                </a:srgbClr>
              </a:solidFill>
              <a:prstDash val="solid"/>
            </a:ln>
            <a:effectLst>
              <a:outerShdw blurRad="45000" dist="25000" dir="5400000" rotWithShape="0">
                <a:srgbClr val="000000">
                  <a:alpha val="38000"/>
                </a:srgbClr>
              </a:outerShdw>
            </a:effectLst>
          </p:spPr>
          <p:txBody>
            <a:bodyPr anchor="ctr"/>
            <a:lstStyle/>
            <a:p>
              <a:pPr algn="ctr" fontAlgn="auto">
                <a:lnSpc>
                  <a:spcPct val="70000"/>
                </a:lnSpc>
                <a:spcBef>
                  <a:spcPts val="0"/>
                </a:spcBef>
                <a:spcAft>
                  <a:spcPts val="0"/>
                </a:spcAft>
                <a:defRPr/>
              </a:pPr>
              <a:r>
                <a:rPr lang="en-US" sz="2800" kern="0" dirty="0">
                  <a:solidFill>
                    <a:sysClr val="windowText" lastClr="000000"/>
                  </a:solidFill>
                  <a:latin typeface="Browallia New" pitchFamily="34" charset="-34"/>
                  <a:ea typeface="+mn-ea"/>
                  <a:cs typeface="Browallia New" pitchFamily="34" charset="-34"/>
                </a:rPr>
                <a:t>Charge Controller</a:t>
              </a:r>
            </a:p>
          </p:txBody>
        </p:sp>
        <p:sp>
          <p:nvSpPr>
            <p:cNvPr id="47" name="Rectangle 46"/>
            <p:cNvSpPr/>
            <p:nvPr/>
          </p:nvSpPr>
          <p:spPr>
            <a:xfrm>
              <a:off x="2752703" y="3291074"/>
              <a:ext cx="1357317" cy="714192"/>
            </a:xfrm>
            <a:prstGeom prst="rect">
              <a:avLst/>
            </a:prstGeom>
            <a:gradFill rotWithShape="1">
              <a:gsLst>
                <a:gs pos="0">
                  <a:srgbClr val="6BB76D">
                    <a:tint val="50000"/>
                    <a:satMod val="300000"/>
                  </a:srgbClr>
                </a:gs>
                <a:gs pos="35000">
                  <a:srgbClr val="6BB76D">
                    <a:tint val="37000"/>
                    <a:satMod val="300000"/>
                  </a:srgbClr>
                </a:gs>
                <a:gs pos="100000">
                  <a:srgbClr val="6BB76D">
                    <a:tint val="15000"/>
                    <a:satMod val="350000"/>
                  </a:srgbClr>
                </a:gs>
              </a:gsLst>
              <a:lin ang="16200000" scaled="1"/>
            </a:gradFill>
            <a:ln w="6350" cap="rnd" cmpd="sng" algn="ctr">
              <a:solidFill>
                <a:srgbClr val="6BB76D">
                  <a:shade val="95000"/>
                  <a:satMod val="105000"/>
                </a:srgbClr>
              </a:solidFill>
              <a:prstDash val="solid"/>
            </a:ln>
            <a:effectLst>
              <a:outerShdw blurRad="45000" dist="25000" dir="5400000" rotWithShape="0">
                <a:srgbClr val="000000">
                  <a:alpha val="38000"/>
                </a:srgbClr>
              </a:outerShdw>
            </a:effectLst>
          </p:spPr>
          <p:txBody>
            <a:bodyPr anchor="ctr"/>
            <a:lstStyle/>
            <a:p>
              <a:pPr algn="ctr" fontAlgn="auto">
                <a:spcBef>
                  <a:spcPts val="0"/>
                </a:spcBef>
                <a:spcAft>
                  <a:spcPts val="0"/>
                </a:spcAft>
                <a:defRPr/>
              </a:pPr>
              <a:r>
                <a:rPr lang="en-US" sz="2800" kern="0" dirty="0">
                  <a:solidFill>
                    <a:sysClr val="windowText" lastClr="000000"/>
                  </a:solidFill>
                  <a:latin typeface="Browallia New" pitchFamily="34" charset="-34"/>
                  <a:ea typeface="+mn-ea"/>
                  <a:cs typeface="Browallia New" pitchFamily="34" charset="-34"/>
                </a:rPr>
                <a:t>Battery</a:t>
              </a:r>
            </a:p>
          </p:txBody>
        </p:sp>
        <p:sp>
          <p:nvSpPr>
            <p:cNvPr id="48" name="Rectangle 47"/>
            <p:cNvSpPr/>
            <p:nvPr/>
          </p:nvSpPr>
          <p:spPr>
            <a:xfrm>
              <a:off x="7591419" y="1805556"/>
              <a:ext cx="1214442" cy="714192"/>
            </a:xfrm>
            <a:prstGeom prst="rect">
              <a:avLst/>
            </a:prstGeom>
            <a:gradFill rotWithShape="1">
              <a:gsLst>
                <a:gs pos="0">
                  <a:srgbClr val="6BB76D">
                    <a:tint val="50000"/>
                    <a:satMod val="300000"/>
                  </a:srgbClr>
                </a:gs>
                <a:gs pos="35000">
                  <a:srgbClr val="6BB76D">
                    <a:tint val="37000"/>
                    <a:satMod val="300000"/>
                  </a:srgbClr>
                </a:gs>
                <a:gs pos="100000">
                  <a:srgbClr val="6BB76D">
                    <a:tint val="15000"/>
                    <a:satMod val="350000"/>
                  </a:srgbClr>
                </a:gs>
              </a:gsLst>
              <a:lin ang="16200000" scaled="1"/>
            </a:gradFill>
            <a:ln w="6350" cap="rnd" cmpd="sng" algn="ctr">
              <a:solidFill>
                <a:srgbClr val="6BB76D">
                  <a:shade val="95000"/>
                  <a:satMod val="105000"/>
                </a:srgbClr>
              </a:solidFill>
              <a:prstDash val="solid"/>
            </a:ln>
            <a:effectLst>
              <a:outerShdw blurRad="45000" dist="25000" dir="5400000" rotWithShape="0">
                <a:srgbClr val="000000">
                  <a:alpha val="38000"/>
                </a:srgbClr>
              </a:outerShdw>
            </a:effectLst>
          </p:spPr>
          <p:txBody>
            <a:bodyPr anchor="ctr"/>
            <a:lstStyle/>
            <a:p>
              <a:pPr algn="ctr" fontAlgn="auto">
                <a:spcBef>
                  <a:spcPts val="0"/>
                </a:spcBef>
                <a:spcAft>
                  <a:spcPts val="0"/>
                </a:spcAft>
                <a:defRPr/>
              </a:pPr>
              <a:r>
                <a:rPr lang="en-US" sz="2800" kern="0" dirty="0">
                  <a:solidFill>
                    <a:sysClr val="windowText" lastClr="000000"/>
                  </a:solidFill>
                  <a:latin typeface="Browallia New" pitchFamily="34" charset="-34"/>
                  <a:ea typeface="+mn-ea"/>
                  <a:cs typeface="Browallia New" pitchFamily="34" charset="-34"/>
                </a:rPr>
                <a:t>AC Load</a:t>
              </a:r>
            </a:p>
          </p:txBody>
        </p:sp>
        <p:sp>
          <p:nvSpPr>
            <p:cNvPr id="49" name="Rectangle 48"/>
            <p:cNvSpPr/>
            <p:nvPr/>
          </p:nvSpPr>
          <p:spPr>
            <a:xfrm>
              <a:off x="5210161" y="1896020"/>
              <a:ext cx="1214442" cy="714192"/>
            </a:xfrm>
            <a:prstGeom prst="rect">
              <a:avLst/>
            </a:prstGeom>
            <a:gradFill rotWithShape="1">
              <a:gsLst>
                <a:gs pos="0">
                  <a:srgbClr val="6BB76D">
                    <a:tint val="50000"/>
                    <a:satMod val="300000"/>
                  </a:srgbClr>
                </a:gs>
                <a:gs pos="35000">
                  <a:srgbClr val="6BB76D">
                    <a:tint val="37000"/>
                    <a:satMod val="300000"/>
                  </a:srgbClr>
                </a:gs>
                <a:gs pos="100000">
                  <a:srgbClr val="6BB76D">
                    <a:tint val="15000"/>
                    <a:satMod val="350000"/>
                  </a:srgbClr>
                </a:gs>
              </a:gsLst>
              <a:lin ang="16200000" scaled="1"/>
            </a:gradFill>
            <a:ln w="6350" cap="rnd" cmpd="sng" algn="ctr">
              <a:solidFill>
                <a:srgbClr val="6BB76D">
                  <a:shade val="95000"/>
                  <a:satMod val="105000"/>
                </a:srgbClr>
              </a:solidFill>
              <a:prstDash val="solid"/>
            </a:ln>
            <a:effectLst>
              <a:outerShdw blurRad="45000" dist="25000" dir="5400000" rotWithShape="0">
                <a:srgbClr val="000000">
                  <a:alpha val="38000"/>
                </a:srgbClr>
              </a:outerShdw>
            </a:effectLst>
          </p:spPr>
          <p:txBody>
            <a:bodyPr anchor="ctr"/>
            <a:lstStyle/>
            <a:p>
              <a:pPr algn="ctr" fontAlgn="auto">
                <a:spcBef>
                  <a:spcPts val="0"/>
                </a:spcBef>
                <a:spcAft>
                  <a:spcPts val="0"/>
                </a:spcAft>
                <a:defRPr/>
              </a:pPr>
              <a:r>
                <a:rPr lang="en-US" sz="2800" kern="0" dirty="0">
                  <a:solidFill>
                    <a:sysClr val="windowText" lastClr="000000"/>
                  </a:solidFill>
                  <a:latin typeface="Browallia New" pitchFamily="34" charset="-34"/>
                  <a:ea typeface="+mn-ea"/>
                  <a:cs typeface="Browallia New" pitchFamily="34" charset="-34"/>
                </a:rPr>
                <a:t>Inverter</a:t>
              </a:r>
            </a:p>
          </p:txBody>
        </p:sp>
        <p:cxnSp>
          <p:nvCxnSpPr>
            <p:cNvPr id="60438" name="Straight Arrow Connector 49"/>
            <p:cNvCxnSpPr>
              <a:cxnSpLocks noChangeShapeType="1"/>
            </p:cNvCxnSpPr>
            <p:nvPr/>
          </p:nvCxnSpPr>
          <p:spPr bwMode="auto">
            <a:xfrm>
              <a:off x="1571604" y="2284404"/>
              <a:ext cx="1143008" cy="1588"/>
            </a:xfrm>
            <a:prstGeom prst="straightConnector1">
              <a:avLst/>
            </a:prstGeom>
            <a:noFill/>
            <a:ln w="6350" cap="rnd">
              <a:solidFill>
                <a:srgbClr val="67B569"/>
              </a:solidFill>
              <a:round/>
              <a:headEnd/>
              <a:tailEnd type="arrow" w="med" len="med"/>
            </a:ln>
            <a:extLst>
              <a:ext uri="{909E8E84-426E-40dd-AFC4-6F175D3DCCD1}">
                <a14:hiddenFill xmlns:a14="http://schemas.microsoft.com/office/drawing/2010/main" xmlns="">
                  <a:noFill/>
                </a14:hiddenFill>
              </a:ext>
            </a:extLst>
          </p:spPr>
        </p:cxnSp>
        <p:sp>
          <p:nvSpPr>
            <p:cNvPr id="51" name="TextBox 50"/>
            <p:cNvSpPr txBox="1"/>
            <p:nvPr/>
          </p:nvSpPr>
          <p:spPr>
            <a:xfrm>
              <a:off x="1857350" y="1819839"/>
              <a:ext cx="642940" cy="523740"/>
            </a:xfrm>
            <a:prstGeom prst="rect">
              <a:avLst/>
            </a:prstGeom>
            <a:noFill/>
          </p:spPr>
          <p:txBody>
            <a:bodyPr>
              <a:spAutoFit/>
            </a:bodyPr>
            <a:lstStyle/>
            <a:p>
              <a:pPr fontAlgn="auto">
                <a:spcBef>
                  <a:spcPts val="0"/>
                </a:spcBef>
                <a:spcAft>
                  <a:spcPts val="0"/>
                </a:spcAft>
                <a:defRPr/>
              </a:pPr>
              <a:r>
                <a:rPr lang="en-US" sz="2800" kern="0" dirty="0">
                  <a:solidFill>
                    <a:schemeClr val="bg1"/>
                  </a:solidFill>
                  <a:latin typeface="Browallia New" pitchFamily="34" charset="-34"/>
                  <a:cs typeface="Browallia New" pitchFamily="34" charset="-34"/>
                </a:rPr>
                <a:t>DC</a:t>
              </a:r>
            </a:p>
          </p:txBody>
        </p:sp>
        <p:cxnSp>
          <p:nvCxnSpPr>
            <p:cNvPr id="60440" name="Straight Arrow Connector 51"/>
            <p:cNvCxnSpPr>
              <a:cxnSpLocks noChangeShapeType="1"/>
            </p:cNvCxnSpPr>
            <p:nvPr/>
          </p:nvCxnSpPr>
          <p:spPr bwMode="auto">
            <a:xfrm>
              <a:off x="4071934" y="2250408"/>
              <a:ext cx="1143008" cy="1588"/>
            </a:xfrm>
            <a:prstGeom prst="straightConnector1">
              <a:avLst/>
            </a:prstGeom>
            <a:noFill/>
            <a:ln w="6350" cap="rnd">
              <a:solidFill>
                <a:srgbClr val="67B569"/>
              </a:solidFill>
              <a:round/>
              <a:headEnd/>
              <a:tailEnd type="arrow" w="med" len="med"/>
            </a:ln>
            <a:extLst>
              <a:ext uri="{909E8E84-426E-40dd-AFC4-6F175D3DCCD1}">
                <a14:hiddenFill xmlns:a14="http://schemas.microsoft.com/office/drawing/2010/main" xmlns="">
                  <a:noFill/>
                </a14:hiddenFill>
              </a:ext>
            </a:extLst>
          </p:spPr>
        </p:cxnSp>
        <p:sp>
          <p:nvSpPr>
            <p:cNvPr id="53" name="TextBox 52"/>
            <p:cNvSpPr txBox="1"/>
            <p:nvPr/>
          </p:nvSpPr>
          <p:spPr>
            <a:xfrm>
              <a:off x="4357671" y="1824601"/>
              <a:ext cx="642939" cy="523740"/>
            </a:xfrm>
            <a:prstGeom prst="rect">
              <a:avLst/>
            </a:prstGeom>
            <a:noFill/>
          </p:spPr>
          <p:txBody>
            <a:bodyPr>
              <a:spAutoFit/>
            </a:bodyPr>
            <a:lstStyle/>
            <a:p>
              <a:pPr fontAlgn="auto">
                <a:spcBef>
                  <a:spcPts val="0"/>
                </a:spcBef>
                <a:spcAft>
                  <a:spcPts val="0"/>
                </a:spcAft>
                <a:defRPr/>
              </a:pPr>
              <a:r>
                <a:rPr lang="en-US" sz="2800" kern="0" dirty="0">
                  <a:solidFill>
                    <a:schemeClr val="bg1"/>
                  </a:solidFill>
                  <a:latin typeface="Browallia New" pitchFamily="34" charset="-34"/>
                  <a:cs typeface="Browallia New" pitchFamily="34" charset="-34"/>
                </a:rPr>
                <a:t>DC</a:t>
              </a:r>
            </a:p>
          </p:txBody>
        </p:sp>
        <p:cxnSp>
          <p:nvCxnSpPr>
            <p:cNvPr id="60442" name="Straight Arrow Connector 53"/>
            <p:cNvCxnSpPr>
              <a:cxnSpLocks noChangeShapeType="1"/>
            </p:cNvCxnSpPr>
            <p:nvPr/>
          </p:nvCxnSpPr>
          <p:spPr bwMode="auto">
            <a:xfrm>
              <a:off x="6429388" y="2164682"/>
              <a:ext cx="1143008" cy="1588"/>
            </a:xfrm>
            <a:prstGeom prst="straightConnector1">
              <a:avLst/>
            </a:prstGeom>
            <a:noFill/>
            <a:ln w="6350" cap="rnd">
              <a:solidFill>
                <a:srgbClr val="67B569"/>
              </a:solidFill>
              <a:round/>
              <a:headEnd/>
              <a:tailEnd type="arrow" w="med" len="med"/>
            </a:ln>
            <a:extLst>
              <a:ext uri="{909E8E84-426E-40dd-AFC4-6F175D3DCCD1}">
                <a14:hiddenFill xmlns:a14="http://schemas.microsoft.com/office/drawing/2010/main" xmlns="">
                  <a:noFill/>
                </a14:hiddenFill>
              </a:ext>
            </a:extLst>
          </p:spPr>
        </p:cxnSp>
        <p:sp>
          <p:nvSpPr>
            <p:cNvPr id="55" name="TextBox 54"/>
            <p:cNvSpPr txBox="1"/>
            <p:nvPr/>
          </p:nvSpPr>
          <p:spPr>
            <a:xfrm>
              <a:off x="6715116" y="1700808"/>
              <a:ext cx="642940" cy="523740"/>
            </a:xfrm>
            <a:prstGeom prst="rect">
              <a:avLst/>
            </a:prstGeom>
            <a:noFill/>
          </p:spPr>
          <p:txBody>
            <a:bodyPr>
              <a:spAutoFit/>
            </a:bodyPr>
            <a:lstStyle/>
            <a:p>
              <a:pPr fontAlgn="auto">
                <a:spcBef>
                  <a:spcPts val="0"/>
                </a:spcBef>
                <a:spcAft>
                  <a:spcPts val="0"/>
                </a:spcAft>
                <a:defRPr/>
              </a:pPr>
              <a:r>
                <a:rPr lang="en-US" sz="2800" kern="0" dirty="0">
                  <a:solidFill>
                    <a:schemeClr val="bg1"/>
                  </a:solidFill>
                  <a:latin typeface="Browallia New" pitchFamily="34" charset="-34"/>
                  <a:cs typeface="Browallia New" pitchFamily="34" charset="-34"/>
                </a:rPr>
                <a:t>AC</a:t>
              </a:r>
            </a:p>
          </p:txBody>
        </p:sp>
        <p:sp>
          <p:nvSpPr>
            <p:cNvPr id="56" name="Rectangle 55"/>
            <p:cNvSpPr/>
            <p:nvPr/>
          </p:nvSpPr>
          <p:spPr>
            <a:xfrm>
              <a:off x="7639044" y="3000636"/>
              <a:ext cx="1214442" cy="714192"/>
            </a:xfrm>
            <a:prstGeom prst="rect">
              <a:avLst/>
            </a:prstGeom>
            <a:solidFill>
              <a:srgbClr val="6BB76D">
                <a:lumMod val="20000"/>
                <a:lumOff val="80000"/>
              </a:srgbClr>
            </a:solidFill>
            <a:ln w="6350" cap="rnd" cmpd="sng" algn="ctr">
              <a:solidFill>
                <a:srgbClr val="6BB76D">
                  <a:shade val="95000"/>
                  <a:satMod val="105000"/>
                </a:srgbClr>
              </a:solidFill>
              <a:prstDash val="solid"/>
            </a:ln>
            <a:effectLst>
              <a:outerShdw blurRad="45000" dist="25000" dir="5400000" rotWithShape="0">
                <a:srgbClr val="000000">
                  <a:alpha val="38000"/>
                </a:srgbClr>
              </a:outerShdw>
            </a:effectLst>
          </p:spPr>
          <p:txBody>
            <a:bodyPr anchor="ctr"/>
            <a:lstStyle/>
            <a:p>
              <a:pPr algn="ctr" fontAlgn="auto">
                <a:spcBef>
                  <a:spcPts val="0"/>
                </a:spcBef>
                <a:spcAft>
                  <a:spcPts val="0"/>
                </a:spcAft>
                <a:defRPr/>
              </a:pPr>
              <a:r>
                <a:rPr lang="en-US" sz="2800" kern="0" dirty="0">
                  <a:solidFill>
                    <a:sysClr val="windowText" lastClr="000000"/>
                  </a:solidFill>
                  <a:latin typeface="Browallia New" pitchFamily="34" charset="-34"/>
                  <a:ea typeface="+mn-ea"/>
                  <a:cs typeface="Browallia New" pitchFamily="34" charset="-34"/>
                </a:rPr>
                <a:t>DC Load</a:t>
              </a:r>
            </a:p>
          </p:txBody>
        </p:sp>
        <p:sp>
          <p:nvSpPr>
            <p:cNvPr id="57" name="TextBox 56"/>
            <p:cNvSpPr txBox="1"/>
            <p:nvPr/>
          </p:nvSpPr>
          <p:spPr>
            <a:xfrm>
              <a:off x="3428980" y="2629256"/>
              <a:ext cx="1000128" cy="523740"/>
            </a:xfrm>
            <a:prstGeom prst="rect">
              <a:avLst/>
            </a:prstGeom>
            <a:noFill/>
          </p:spPr>
          <p:txBody>
            <a:bodyPr>
              <a:spAutoFit/>
            </a:bodyPr>
            <a:lstStyle/>
            <a:p>
              <a:pPr fontAlgn="auto">
                <a:spcBef>
                  <a:spcPts val="0"/>
                </a:spcBef>
                <a:spcAft>
                  <a:spcPts val="0"/>
                </a:spcAft>
                <a:defRPr/>
              </a:pPr>
              <a:r>
                <a:rPr lang="en-US" sz="2800" kern="0" dirty="0">
                  <a:solidFill>
                    <a:schemeClr val="bg1"/>
                  </a:solidFill>
                  <a:latin typeface="Browallia New" pitchFamily="34" charset="-34"/>
                  <a:cs typeface="Browallia New" pitchFamily="34" charset="-34"/>
                </a:rPr>
                <a:t>DC</a:t>
              </a:r>
            </a:p>
          </p:txBody>
        </p:sp>
        <p:cxnSp>
          <p:nvCxnSpPr>
            <p:cNvPr id="60446" name="Straight Arrow Connector 57"/>
            <p:cNvCxnSpPr>
              <a:cxnSpLocks noChangeShapeType="1"/>
            </p:cNvCxnSpPr>
            <p:nvPr/>
          </p:nvCxnSpPr>
          <p:spPr bwMode="auto">
            <a:xfrm rot="5400000">
              <a:off x="7987532" y="2770978"/>
              <a:ext cx="457200" cy="1588"/>
            </a:xfrm>
            <a:prstGeom prst="straightConnector1">
              <a:avLst/>
            </a:prstGeom>
            <a:noFill/>
            <a:ln w="6350" cap="rnd">
              <a:solidFill>
                <a:srgbClr val="67B569"/>
              </a:solidFill>
              <a:prstDash val="dash"/>
              <a:round/>
              <a:headEnd/>
              <a:tailEnd type="arrow" w="med" len="med"/>
            </a:ln>
            <a:extLst>
              <a:ext uri="{909E8E84-426E-40dd-AFC4-6F175D3DCCD1}">
                <a14:hiddenFill xmlns:a14="http://schemas.microsoft.com/office/drawing/2010/main" xmlns="">
                  <a:noFill/>
                </a14:hiddenFill>
              </a:ext>
            </a:extLst>
          </p:spPr>
        </p:cxnSp>
      </p:grpSp>
      <p:sp>
        <p:nvSpPr>
          <p:cNvPr id="59" name="Rectangle 58"/>
          <p:cNvSpPr/>
          <p:nvPr/>
        </p:nvSpPr>
        <p:spPr>
          <a:xfrm>
            <a:off x="285750" y="1714500"/>
            <a:ext cx="8643938" cy="2500313"/>
          </a:xfrm>
          <a:prstGeom prst="rect">
            <a:avLst/>
          </a:prstGeom>
          <a:noFill/>
          <a:ln w="48000" cap="flat" cmpd="thickThin" algn="ctr">
            <a:solidFill>
              <a:srgbClr val="F0AD00">
                <a:shade val="50000"/>
              </a:srgbClr>
            </a:solidFill>
            <a:prstDash val="solid"/>
          </a:ln>
          <a:effectLst/>
        </p:spPr>
        <p:txBody>
          <a:bodyPr anchor="ctr"/>
          <a:lstStyle/>
          <a:p>
            <a:pPr algn="ctr" fontAlgn="auto">
              <a:spcBef>
                <a:spcPts val="0"/>
              </a:spcBef>
              <a:spcAft>
                <a:spcPts val="0"/>
              </a:spcAft>
              <a:defRPr/>
            </a:pPr>
            <a:endParaRPr lang="en-US" sz="2000" kern="0">
              <a:solidFill>
                <a:sysClr val="window" lastClr="FFFFFF"/>
              </a:solidFill>
              <a:latin typeface="Corbel"/>
              <a:ea typeface="+mn-ea"/>
              <a:cs typeface="+mn-cs"/>
            </a:endParaRPr>
          </a:p>
        </p:txBody>
      </p:sp>
      <p:sp>
        <p:nvSpPr>
          <p:cNvPr id="60431" name="TextBox 60"/>
          <p:cNvSpPr txBox="1">
            <a:spLocks noChangeArrowheads="1"/>
          </p:cNvSpPr>
          <p:nvPr/>
        </p:nvSpPr>
        <p:spPr bwMode="auto">
          <a:xfrm>
            <a:off x="3557588" y="5178425"/>
            <a:ext cx="12144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FFFFFF"/>
                </a:solidFill>
                <a:latin typeface="Browallia New" charset="0"/>
                <a:cs typeface="Browallia New" charset="0"/>
              </a:rPr>
              <a:t>DC</a:t>
            </a:r>
          </a:p>
        </p:txBody>
      </p:sp>
      <p:sp>
        <p:nvSpPr>
          <p:cNvPr id="60432" name="TextBox 1"/>
          <p:cNvSpPr txBox="1">
            <a:spLocks noChangeArrowheads="1"/>
          </p:cNvSpPr>
          <p:nvPr/>
        </p:nvSpPr>
        <p:spPr bwMode="auto">
          <a:xfrm>
            <a:off x="4716463" y="5300663"/>
            <a:ext cx="40322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solidFill>
                  <a:srgbClr val="FFFFFF"/>
                </a:solidFill>
              </a:rPr>
              <a:t>Higher system efficiency by eliminating DC/AC/DC conversion</a:t>
            </a:r>
          </a:p>
          <a:p>
            <a:pPr eaLnBrk="1" hangingPunct="1">
              <a:buFont typeface="Arial" charset="0"/>
              <a:buChar char="•"/>
            </a:pPr>
            <a:r>
              <a:rPr lang="en-US" sz="1800">
                <a:solidFill>
                  <a:srgbClr val="FFFFFF"/>
                </a:solidFill>
              </a:rPr>
              <a:t>Lower cost from eliminating inverter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ตัวแทนหมายเลขภาพนิ่ง 3"/>
          <p:cNvSpPr>
            <a:spLocks noGrp="1"/>
          </p:cNvSpPr>
          <p:nvPr>
            <p:ph type="sldNum" sz="quarter" idx="4294967295"/>
          </p:nvPr>
        </p:nvSpPr>
        <p:spPr>
          <a:xfrm>
            <a:off x="6868045" y="4393540"/>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FF6600"/>
              </a:buClr>
              <a:buFont typeface="Wingdings" pitchFamily="2" charset="2"/>
              <a:buChar char="§"/>
              <a:defRPr sz="3000">
                <a:solidFill>
                  <a:schemeClr val="tx1"/>
                </a:solidFill>
                <a:latin typeface="Arial" pitchFamily="34" charset="0"/>
                <a:ea typeface="MS PGothic" pitchFamily="34" charset="-128"/>
                <a:cs typeface="Arial" pitchFamily="34" charset="0"/>
              </a:defRPr>
            </a:lvl1pPr>
            <a:lvl2pPr marL="742950" indent="-285750">
              <a:spcBef>
                <a:spcPct val="20000"/>
              </a:spcBef>
              <a:buFont typeface="Wingdings" pitchFamily="2" charset="2"/>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Clr>
                <a:srgbClr val="FF6600"/>
              </a:buClr>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Courier New" pitchFamily="49" charset="0"/>
              <a:buChar char="o"/>
              <a:defRPr sz="2000">
                <a:solidFill>
                  <a:schemeClr val="tx1"/>
                </a:solidFill>
                <a:latin typeface="Arial" pitchFamily="34" charset="0"/>
                <a:ea typeface="Arial" pitchFamily="34" charset="0"/>
                <a:cs typeface="Arial" pitchFamily="34" charset="0"/>
              </a:defRPr>
            </a:lvl4pPr>
            <a:lvl5pPr marL="2057400" indent="-228600">
              <a:spcBef>
                <a:spcPct val="20000"/>
              </a:spcBef>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9pPr>
          </a:lstStyle>
          <a:p>
            <a:pPr>
              <a:spcBef>
                <a:spcPct val="0"/>
              </a:spcBef>
              <a:buClrTx/>
              <a:buFontTx/>
              <a:buNone/>
            </a:pPr>
            <a:fld id="{AEE9A54F-FA6F-4546-BECF-272C95C0F26C}" type="slidenum">
              <a:rPr lang="en-US" altLang="th-TH" sz="1400">
                <a:cs typeface="Angsana New" pitchFamily="18" charset="-34"/>
              </a:rPr>
              <a:pPr>
                <a:spcBef>
                  <a:spcPct val="0"/>
                </a:spcBef>
                <a:buClrTx/>
                <a:buFontTx/>
                <a:buNone/>
              </a:pPr>
              <a:t>19</a:t>
            </a:fld>
            <a:endParaRPr lang="th-TH" altLang="th-TH" sz="1400">
              <a:cs typeface="Angsana New" pitchFamily="18" charset="-34"/>
            </a:endParaRPr>
          </a:p>
        </p:txBody>
      </p:sp>
      <p:sp>
        <p:nvSpPr>
          <p:cNvPr id="26627" name="TextBox 4"/>
          <p:cNvSpPr txBox="1">
            <a:spLocks noChangeArrowheads="1"/>
          </p:cNvSpPr>
          <p:nvPr/>
        </p:nvSpPr>
        <p:spPr bwMode="auto">
          <a:xfrm>
            <a:off x="2202830" y="1360158"/>
            <a:ext cx="128905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Wingdings" pitchFamily="2" charset="2"/>
              <a:buChar char="§"/>
              <a:defRPr sz="3000">
                <a:solidFill>
                  <a:schemeClr val="tx1"/>
                </a:solidFill>
                <a:latin typeface="Arial" pitchFamily="34" charset="0"/>
                <a:ea typeface="MS PGothic" pitchFamily="34" charset="-128"/>
                <a:cs typeface="Arial" pitchFamily="34" charset="0"/>
              </a:defRPr>
            </a:lvl1pPr>
            <a:lvl2pPr marL="742950" indent="-285750">
              <a:spcBef>
                <a:spcPct val="20000"/>
              </a:spcBef>
              <a:buFont typeface="Wingdings" pitchFamily="2" charset="2"/>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Clr>
                <a:srgbClr val="FF6600"/>
              </a:buClr>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Courier New" pitchFamily="49" charset="0"/>
              <a:buChar char="o"/>
              <a:defRPr sz="2000">
                <a:solidFill>
                  <a:schemeClr val="tx1"/>
                </a:solidFill>
                <a:latin typeface="Arial" pitchFamily="34" charset="0"/>
                <a:ea typeface="Arial" pitchFamily="34" charset="0"/>
                <a:cs typeface="Arial" pitchFamily="34" charset="0"/>
              </a:defRPr>
            </a:lvl4pPr>
            <a:lvl5pPr marL="2057400" indent="-228600">
              <a:spcBef>
                <a:spcPct val="20000"/>
              </a:spcBef>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ClrTx/>
              <a:buFontTx/>
              <a:buNone/>
            </a:pPr>
            <a:r>
              <a:rPr lang="en-US" altLang="th-TH" sz="1800" b="1" dirty="0">
                <a:solidFill>
                  <a:schemeClr val="bg1"/>
                </a:solidFill>
                <a:latin typeface="Arial"/>
                <a:cs typeface="Arial"/>
              </a:rPr>
              <a:t>DC, </a:t>
            </a:r>
            <a:endParaRPr lang="en-US" altLang="th-TH" sz="1800" b="1" dirty="0" smtClean="0">
              <a:solidFill>
                <a:schemeClr val="bg1"/>
              </a:solidFill>
              <a:latin typeface="Arial"/>
              <a:cs typeface="Arial"/>
            </a:endParaRPr>
          </a:p>
          <a:p>
            <a:pPr eaLnBrk="1" hangingPunct="1">
              <a:spcBef>
                <a:spcPct val="0"/>
              </a:spcBef>
              <a:buClrTx/>
              <a:buFontTx/>
              <a:buNone/>
            </a:pPr>
            <a:r>
              <a:rPr lang="en-US" altLang="th-TH" sz="1800" b="1" dirty="0" smtClean="0">
                <a:solidFill>
                  <a:schemeClr val="bg1"/>
                </a:solidFill>
                <a:latin typeface="Arial"/>
                <a:cs typeface="Arial"/>
              </a:rPr>
              <a:t>323 </a:t>
            </a:r>
            <a:r>
              <a:rPr lang="en-US" altLang="th-TH" sz="1800" b="1" dirty="0">
                <a:solidFill>
                  <a:schemeClr val="bg1"/>
                </a:solidFill>
                <a:latin typeface="Arial"/>
                <a:cs typeface="Arial"/>
              </a:rPr>
              <a:t>V </a:t>
            </a:r>
            <a:endParaRPr lang="en-US" altLang="th-TH" sz="1800" b="1" dirty="0" smtClean="0">
              <a:solidFill>
                <a:schemeClr val="bg1"/>
              </a:solidFill>
              <a:latin typeface="Arial"/>
              <a:cs typeface="Arial"/>
            </a:endParaRPr>
          </a:p>
          <a:p>
            <a:pPr eaLnBrk="1" hangingPunct="1">
              <a:spcBef>
                <a:spcPct val="0"/>
              </a:spcBef>
              <a:buClrTx/>
              <a:buFontTx/>
              <a:buNone/>
            </a:pPr>
            <a:endParaRPr lang="en-US" altLang="th-TH" sz="1800" b="1" dirty="0">
              <a:solidFill>
                <a:schemeClr val="bg1"/>
              </a:solidFill>
              <a:latin typeface="Arial"/>
              <a:cs typeface="Arial"/>
            </a:endParaRPr>
          </a:p>
          <a:p>
            <a:pPr eaLnBrk="1" hangingPunct="1">
              <a:spcBef>
                <a:spcPct val="0"/>
              </a:spcBef>
              <a:buClrTx/>
              <a:buFontTx/>
              <a:buNone/>
            </a:pPr>
            <a:r>
              <a:rPr lang="en-US" altLang="th-TH" sz="1800" b="1" dirty="0" smtClean="0">
                <a:solidFill>
                  <a:schemeClr val="bg1"/>
                </a:solidFill>
                <a:latin typeface="Arial"/>
                <a:cs typeface="Arial"/>
              </a:rPr>
              <a:t>80 </a:t>
            </a:r>
            <a:r>
              <a:rPr lang="en-US" altLang="th-TH" sz="1800" b="1" dirty="0">
                <a:solidFill>
                  <a:schemeClr val="bg1"/>
                </a:solidFill>
                <a:latin typeface="Arial"/>
                <a:cs typeface="Arial"/>
              </a:rPr>
              <a:t>A (Max)</a:t>
            </a:r>
          </a:p>
        </p:txBody>
      </p:sp>
      <p:sp>
        <p:nvSpPr>
          <p:cNvPr id="26628" name="Rectangle 4"/>
          <p:cNvSpPr>
            <a:spLocks noChangeArrowheads="1"/>
          </p:cNvSpPr>
          <p:nvPr/>
        </p:nvSpPr>
        <p:spPr bwMode="auto">
          <a:xfrm>
            <a:off x="395537" y="1433704"/>
            <a:ext cx="1728538" cy="1321823"/>
          </a:xfrm>
          <a:prstGeom prst="rect">
            <a:avLst/>
          </a:prstGeom>
          <a:gradFill rotWithShape="1">
            <a:gsLst>
              <a:gs pos="0">
                <a:srgbClr val="E9FDE9"/>
              </a:gs>
              <a:gs pos="64999">
                <a:srgbClr val="C8F8C8"/>
              </a:gs>
              <a:gs pos="100000">
                <a:srgbClr val="B0F6B1"/>
              </a:gs>
            </a:gsLst>
            <a:lin ang="5400000" scaled="1"/>
          </a:gradFill>
          <a:ln w="6350" cap="rnd">
            <a:solidFill>
              <a:srgbClr val="67B569"/>
            </a:solidFill>
            <a:miter lim="800000"/>
            <a:headEnd/>
            <a:tailEnd/>
          </a:ln>
          <a:effectLst>
            <a:outerShdw dist="25000" dir="5400000" rotWithShape="0">
              <a:srgbClr val="808080">
                <a:alpha val="37999"/>
              </a:srgbClr>
            </a:outerShdw>
          </a:effectLst>
        </p:spPr>
        <p:txBody>
          <a:bodyPr anchor="ctr"/>
          <a:lstStyle>
            <a:lvl1pPr>
              <a:spcBef>
                <a:spcPct val="20000"/>
              </a:spcBef>
              <a:buClr>
                <a:srgbClr val="FF6600"/>
              </a:buClr>
              <a:buFont typeface="Wingdings" pitchFamily="2" charset="2"/>
              <a:buChar char="§"/>
              <a:defRPr sz="3000">
                <a:solidFill>
                  <a:schemeClr val="tx1"/>
                </a:solidFill>
                <a:latin typeface="Arial" pitchFamily="34" charset="0"/>
                <a:ea typeface="MS PGothic" pitchFamily="34" charset="-128"/>
                <a:cs typeface="Arial" pitchFamily="34" charset="0"/>
              </a:defRPr>
            </a:lvl1pPr>
            <a:lvl2pPr marL="742950" indent="-285750">
              <a:spcBef>
                <a:spcPct val="20000"/>
              </a:spcBef>
              <a:buFont typeface="Wingdings" pitchFamily="2" charset="2"/>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Clr>
                <a:srgbClr val="FF6600"/>
              </a:buClr>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Courier New" pitchFamily="49" charset="0"/>
              <a:buChar char="o"/>
              <a:defRPr sz="2000">
                <a:solidFill>
                  <a:schemeClr val="tx1"/>
                </a:solidFill>
                <a:latin typeface="Arial" pitchFamily="34" charset="0"/>
                <a:ea typeface="Arial" pitchFamily="34" charset="0"/>
                <a:cs typeface="Arial" pitchFamily="34" charset="0"/>
              </a:defRPr>
            </a:lvl4pPr>
            <a:lvl5pPr marL="2057400" indent="-228600">
              <a:spcBef>
                <a:spcPct val="20000"/>
              </a:spcBef>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9pPr>
          </a:lstStyle>
          <a:p>
            <a:pPr algn="ctr" eaLnBrk="1" hangingPunct="1">
              <a:spcBef>
                <a:spcPct val="0"/>
              </a:spcBef>
              <a:buClrTx/>
              <a:buFontTx/>
              <a:buNone/>
            </a:pPr>
            <a:r>
              <a:rPr lang="en-US" altLang="th-TH" sz="1800" b="1" dirty="0">
                <a:solidFill>
                  <a:srgbClr val="000000"/>
                </a:solidFill>
                <a:latin typeface="Arial"/>
                <a:cs typeface="Arial"/>
              </a:rPr>
              <a:t>PV Array</a:t>
            </a:r>
          </a:p>
          <a:p>
            <a:pPr algn="ctr" eaLnBrk="1" hangingPunct="1">
              <a:spcBef>
                <a:spcPct val="0"/>
              </a:spcBef>
              <a:buClrTx/>
              <a:buFontTx/>
              <a:buNone/>
            </a:pPr>
            <a:r>
              <a:rPr lang="en-US" altLang="th-TH" sz="1800" b="1" dirty="0">
                <a:solidFill>
                  <a:srgbClr val="000000"/>
                </a:solidFill>
                <a:latin typeface="Arial"/>
                <a:cs typeface="Arial"/>
              </a:rPr>
              <a:t>25.5 </a:t>
            </a:r>
            <a:r>
              <a:rPr lang="en-US" altLang="th-TH" sz="1800" b="1" dirty="0" err="1">
                <a:solidFill>
                  <a:srgbClr val="000000"/>
                </a:solidFill>
                <a:latin typeface="Arial"/>
                <a:cs typeface="Arial"/>
              </a:rPr>
              <a:t>kWp</a:t>
            </a:r>
            <a:endParaRPr lang="en-US" altLang="th-TH" sz="1800" b="1" dirty="0">
              <a:solidFill>
                <a:srgbClr val="000000"/>
              </a:solidFill>
              <a:latin typeface="Arial"/>
              <a:cs typeface="Arial"/>
            </a:endParaRPr>
          </a:p>
        </p:txBody>
      </p:sp>
      <p:sp>
        <p:nvSpPr>
          <p:cNvPr id="26629" name="Rectangle 5"/>
          <p:cNvSpPr>
            <a:spLocks noChangeArrowheads="1"/>
          </p:cNvSpPr>
          <p:nvPr/>
        </p:nvSpPr>
        <p:spPr bwMode="auto">
          <a:xfrm>
            <a:off x="3131840" y="1545871"/>
            <a:ext cx="2076451" cy="1092870"/>
          </a:xfrm>
          <a:prstGeom prst="rect">
            <a:avLst/>
          </a:prstGeom>
          <a:gradFill rotWithShape="1">
            <a:gsLst>
              <a:gs pos="0">
                <a:srgbClr val="E9FDE9"/>
              </a:gs>
              <a:gs pos="64999">
                <a:srgbClr val="C8F8C8"/>
              </a:gs>
              <a:gs pos="100000">
                <a:srgbClr val="B0F6B1"/>
              </a:gs>
            </a:gsLst>
            <a:lin ang="5400000" scaled="1"/>
          </a:gradFill>
          <a:ln w="6350" cap="rnd">
            <a:solidFill>
              <a:srgbClr val="67B569"/>
            </a:solidFill>
            <a:miter lim="800000"/>
            <a:headEnd/>
            <a:tailEnd/>
          </a:ln>
          <a:effectLst>
            <a:outerShdw dist="25000" dir="5400000" rotWithShape="0">
              <a:srgbClr val="808080">
                <a:alpha val="37999"/>
              </a:srgbClr>
            </a:outerShdw>
          </a:effectLst>
        </p:spPr>
        <p:txBody>
          <a:bodyPr anchor="ctr"/>
          <a:lstStyle>
            <a:lvl1pPr>
              <a:spcBef>
                <a:spcPct val="20000"/>
              </a:spcBef>
              <a:buClr>
                <a:srgbClr val="FF6600"/>
              </a:buClr>
              <a:buFont typeface="Wingdings" pitchFamily="2" charset="2"/>
              <a:buChar char="§"/>
              <a:defRPr sz="3000">
                <a:solidFill>
                  <a:schemeClr val="tx1"/>
                </a:solidFill>
                <a:latin typeface="Arial" pitchFamily="34" charset="0"/>
                <a:ea typeface="MS PGothic" pitchFamily="34" charset="-128"/>
                <a:cs typeface="Arial" pitchFamily="34" charset="0"/>
              </a:defRPr>
            </a:lvl1pPr>
            <a:lvl2pPr marL="742950" indent="-285750">
              <a:spcBef>
                <a:spcPct val="20000"/>
              </a:spcBef>
              <a:buFont typeface="Wingdings" pitchFamily="2" charset="2"/>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Clr>
                <a:srgbClr val="FF6600"/>
              </a:buClr>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Courier New" pitchFamily="49" charset="0"/>
              <a:buChar char="o"/>
              <a:defRPr sz="2000">
                <a:solidFill>
                  <a:schemeClr val="tx1"/>
                </a:solidFill>
                <a:latin typeface="Arial" pitchFamily="34" charset="0"/>
                <a:ea typeface="Arial" pitchFamily="34" charset="0"/>
                <a:cs typeface="Arial" pitchFamily="34" charset="0"/>
              </a:defRPr>
            </a:lvl4pPr>
            <a:lvl5pPr marL="2057400" indent="-228600">
              <a:spcBef>
                <a:spcPct val="20000"/>
              </a:spcBef>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9pPr>
          </a:lstStyle>
          <a:p>
            <a:pPr algn="ctr" eaLnBrk="1" hangingPunct="1">
              <a:lnSpc>
                <a:spcPct val="80000"/>
              </a:lnSpc>
              <a:spcBef>
                <a:spcPct val="0"/>
              </a:spcBef>
              <a:buClrTx/>
              <a:buFontTx/>
              <a:buNone/>
            </a:pPr>
            <a:r>
              <a:rPr lang="en-US" altLang="th-TH" sz="1800" b="1" dirty="0">
                <a:solidFill>
                  <a:srgbClr val="000000"/>
                </a:solidFill>
                <a:latin typeface="Arial"/>
                <a:cs typeface="Arial"/>
              </a:rPr>
              <a:t>Charge Controller</a:t>
            </a:r>
          </a:p>
        </p:txBody>
      </p:sp>
      <p:sp>
        <p:nvSpPr>
          <p:cNvPr id="26630" name="Rectangle 6"/>
          <p:cNvSpPr>
            <a:spLocks noChangeArrowheads="1"/>
          </p:cNvSpPr>
          <p:nvPr/>
        </p:nvSpPr>
        <p:spPr bwMode="auto">
          <a:xfrm>
            <a:off x="3275856" y="3559196"/>
            <a:ext cx="1840189" cy="1256925"/>
          </a:xfrm>
          <a:prstGeom prst="rect">
            <a:avLst/>
          </a:prstGeom>
          <a:gradFill rotWithShape="1">
            <a:gsLst>
              <a:gs pos="0">
                <a:srgbClr val="E9FDE9"/>
              </a:gs>
              <a:gs pos="64999">
                <a:srgbClr val="C8F8C8"/>
              </a:gs>
              <a:gs pos="100000">
                <a:srgbClr val="B0F6B1"/>
              </a:gs>
            </a:gsLst>
            <a:lin ang="5400000" scaled="1"/>
          </a:gradFill>
          <a:ln w="6350" cap="rnd">
            <a:solidFill>
              <a:srgbClr val="67B569"/>
            </a:solidFill>
            <a:miter lim="800000"/>
            <a:headEnd/>
            <a:tailEnd/>
          </a:ln>
          <a:effectLst>
            <a:outerShdw dist="25000" dir="5400000" rotWithShape="0">
              <a:srgbClr val="808080">
                <a:alpha val="37999"/>
              </a:srgbClr>
            </a:outerShdw>
          </a:effectLst>
        </p:spPr>
        <p:txBody>
          <a:bodyPr anchor="ctr"/>
          <a:lstStyle>
            <a:lvl1pPr>
              <a:spcBef>
                <a:spcPct val="20000"/>
              </a:spcBef>
              <a:buClr>
                <a:srgbClr val="FF6600"/>
              </a:buClr>
              <a:buFont typeface="Wingdings" pitchFamily="2" charset="2"/>
              <a:buChar char="§"/>
              <a:defRPr sz="3000">
                <a:solidFill>
                  <a:schemeClr val="tx1"/>
                </a:solidFill>
                <a:latin typeface="Arial" pitchFamily="34" charset="0"/>
                <a:ea typeface="MS PGothic" pitchFamily="34" charset="-128"/>
                <a:cs typeface="Arial" pitchFamily="34" charset="0"/>
              </a:defRPr>
            </a:lvl1pPr>
            <a:lvl2pPr marL="742950" indent="-285750">
              <a:spcBef>
                <a:spcPct val="20000"/>
              </a:spcBef>
              <a:buFont typeface="Wingdings" pitchFamily="2" charset="2"/>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Clr>
                <a:srgbClr val="FF6600"/>
              </a:buClr>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Courier New" pitchFamily="49" charset="0"/>
              <a:buChar char="o"/>
              <a:defRPr sz="2000">
                <a:solidFill>
                  <a:schemeClr val="tx1"/>
                </a:solidFill>
                <a:latin typeface="Arial" pitchFamily="34" charset="0"/>
                <a:ea typeface="Arial" pitchFamily="34" charset="0"/>
                <a:cs typeface="Arial" pitchFamily="34" charset="0"/>
              </a:defRPr>
            </a:lvl4pPr>
            <a:lvl5pPr marL="2057400" indent="-228600">
              <a:spcBef>
                <a:spcPct val="20000"/>
              </a:spcBef>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9pPr>
          </a:lstStyle>
          <a:p>
            <a:pPr algn="ctr" eaLnBrk="1" hangingPunct="1">
              <a:lnSpc>
                <a:spcPct val="120000"/>
              </a:lnSpc>
              <a:spcBef>
                <a:spcPct val="0"/>
              </a:spcBef>
              <a:buClrTx/>
              <a:buFontTx/>
              <a:buNone/>
            </a:pPr>
            <a:r>
              <a:rPr lang="en-US" altLang="th-TH" sz="1800" b="1" dirty="0">
                <a:solidFill>
                  <a:srgbClr val="000000"/>
                </a:solidFill>
                <a:latin typeface="Arial"/>
                <a:cs typeface="Arial"/>
              </a:rPr>
              <a:t>Battery</a:t>
            </a:r>
          </a:p>
          <a:p>
            <a:pPr algn="ctr" eaLnBrk="1" hangingPunct="1">
              <a:lnSpc>
                <a:spcPct val="120000"/>
              </a:lnSpc>
              <a:spcBef>
                <a:spcPct val="0"/>
              </a:spcBef>
              <a:buClrTx/>
              <a:buFontTx/>
              <a:buNone/>
            </a:pPr>
            <a:r>
              <a:rPr lang="en-US" altLang="th-TH" sz="1800" b="1" dirty="0" smtClean="0">
                <a:solidFill>
                  <a:srgbClr val="000000"/>
                </a:solidFill>
                <a:latin typeface="Arial"/>
                <a:cs typeface="Arial"/>
              </a:rPr>
              <a:t>105.6kWp</a:t>
            </a:r>
            <a:endParaRPr lang="en-US" altLang="th-TH" sz="1800" b="1" dirty="0">
              <a:solidFill>
                <a:srgbClr val="000000"/>
              </a:solidFill>
              <a:latin typeface="Arial"/>
              <a:cs typeface="Arial"/>
            </a:endParaRPr>
          </a:p>
        </p:txBody>
      </p:sp>
      <p:cxnSp>
        <p:nvCxnSpPr>
          <p:cNvPr id="10" name="Straight Arrow Connector 8"/>
          <p:cNvCxnSpPr>
            <a:stCxn id="26628" idx="3"/>
            <a:endCxn id="26629" idx="1"/>
          </p:cNvCxnSpPr>
          <p:nvPr/>
        </p:nvCxnSpPr>
        <p:spPr>
          <a:xfrm flipV="1">
            <a:off x="2124075" y="2092306"/>
            <a:ext cx="1007765" cy="2310"/>
          </a:xfrm>
          <a:prstGeom prst="straightConnector1">
            <a:avLst/>
          </a:prstGeom>
          <a:ln w="38100">
            <a:solidFill>
              <a:schemeClr val="bg1"/>
            </a:solidFill>
            <a:tailEnd type="arrow"/>
          </a:ln>
        </p:spPr>
        <p:style>
          <a:lnRef idx="1">
            <a:schemeClr val="accent4"/>
          </a:lnRef>
          <a:fillRef idx="0">
            <a:schemeClr val="accent4"/>
          </a:fillRef>
          <a:effectRef idx="0">
            <a:schemeClr val="accent4"/>
          </a:effectRef>
          <a:fontRef idx="minor">
            <a:schemeClr val="tx1"/>
          </a:fontRef>
        </p:style>
      </p:cxnSp>
      <p:cxnSp>
        <p:nvCxnSpPr>
          <p:cNvPr id="11" name="Straight Arrow Connector 10"/>
          <p:cNvCxnSpPr>
            <a:stCxn id="26630" idx="2"/>
            <a:endCxn id="26636" idx="0"/>
          </p:cNvCxnSpPr>
          <p:nvPr/>
        </p:nvCxnSpPr>
        <p:spPr>
          <a:xfrm flipH="1">
            <a:off x="4187617" y="4816121"/>
            <a:ext cx="8334" cy="648493"/>
          </a:xfrm>
          <a:prstGeom prst="straightConnector1">
            <a:avLst/>
          </a:prstGeom>
          <a:ln w="38100">
            <a:solidFill>
              <a:schemeClr val="bg1"/>
            </a:solidFill>
            <a:tailEnd type="arrow"/>
          </a:ln>
        </p:spPr>
        <p:style>
          <a:lnRef idx="1">
            <a:schemeClr val="accent4"/>
          </a:lnRef>
          <a:fillRef idx="0">
            <a:schemeClr val="accent4"/>
          </a:fillRef>
          <a:effectRef idx="0">
            <a:schemeClr val="accent4"/>
          </a:effectRef>
          <a:fontRef idx="minor">
            <a:schemeClr val="tx1"/>
          </a:fontRef>
        </p:style>
      </p:cxnSp>
      <p:sp>
        <p:nvSpPr>
          <p:cNvPr id="26634" name="TextBox 11"/>
          <p:cNvSpPr txBox="1">
            <a:spLocks noChangeArrowheads="1"/>
          </p:cNvSpPr>
          <p:nvPr/>
        </p:nvSpPr>
        <p:spPr bwMode="auto">
          <a:xfrm>
            <a:off x="4211960" y="4951266"/>
            <a:ext cx="17330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6600"/>
              </a:buClr>
              <a:buFont typeface="Wingdings" pitchFamily="2" charset="2"/>
              <a:buChar char="§"/>
              <a:defRPr sz="3000">
                <a:solidFill>
                  <a:schemeClr val="tx1"/>
                </a:solidFill>
                <a:latin typeface="Arial" pitchFamily="34" charset="0"/>
                <a:ea typeface="MS PGothic" pitchFamily="34" charset="-128"/>
                <a:cs typeface="Arial" pitchFamily="34" charset="0"/>
              </a:defRPr>
            </a:lvl1pPr>
            <a:lvl2pPr marL="742950" indent="-285750">
              <a:spcBef>
                <a:spcPct val="20000"/>
              </a:spcBef>
              <a:buFont typeface="Wingdings" pitchFamily="2" charset="2"/>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Clr>
                <a:srgbClr val="FF6600"/>
              </a:buClr>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Courier New" pitchFamily="49" charset="0"/>
              <a:buChar char="o"/>
              <a:defRPr sz="2000">
                <a:solidFill>
                  <a:schemeClr val="tx1"/>
                </a:solidFill>
                <a:latin typeface="Arial" pitchFamily="34" charset="0"/>
                <a:ea typeface="Arial" pitchFamily="34" charset="0"/>
                <a:cs typeface="Arial" pitchFamily="34" charset="0"/>
              </a:defRPr>
            </a:lvl4pPr>
            <a:lvl5pPr marL="2057400" indent="-228600">
              <a:spcBef>
                <a:spcPct val="20000"/>
              </a:spcBef>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9pPr>
          </a:lstStyle>
          <a:p>
            <a:pPr algn="ctr" eaLnBrk="1" hangingPunct="1">
              <a:spcBef>
                <a:spcPct val="0"/>
              </a:spcBef>
              <a:buClrTx/>
              <a:buFontTx/>
              <a:buNone/>
            </a:pPr>
            <a:r>
              <a:rPr lang="en-US" altLang="th-TH" sz="1800" b="1" dirty="0" smtClean="0">
                <a:solidFill>
                  <a:schemeClr val="bg1"/>
                </a:solidFill>
                <a:latin typeface="Arial"/>
                <a:cs typeface="Arial"/>
              </a:rPr>
              <a:t>DC, 264-297 V</a:t>
            </a:r>
            <a:endParaRPr lang="en-US" altLang="th-TH" sz="1800" b="1" dirty="0">
              <a:solidFill>
                <a:schemeClr val="bg1"/>
              </a:solidFill>
              <a:latin typeface="Arial"/>
              <a:cs typeface="Arial"/>
            </a:endParaRPr>
          </a:p>
        </p:txBody>
      </p:sp>
      <p:cxnSp>
        <p:nvCxnSpPr>
          <p:cNvPr id="13" name="Straight Arrow Connector 12"/>
          <p:cNvCxnSpPr/>
          <p:nvPr/>
        </p:nvCxnSpPr>
        <p:spPr>
          <a:xfrm rot="5400000">
            <a:off x="3702471" y="3098709"/>
            <a:ext cx="857250" cy="1587"/>
          </a:xfrm>
          <a:prstGeom prst="straightConnector1">
            <a:avLst/>
          </a:prstGeom>
          <a:ln w="38100">
            <a:solidFill>
              <a:schemeClr val="bg1"/>
            </a:solidFill>
            <a:tailEnd type="arrow"/>
          </a:ln>
        </p:spPr>
        <p:style>
          <a:lnRef idx="1">
            <a:schemeClr val="accent4"/>
          </a:lnRef>
          <a:fillRef idx="0">
            <a:schemeClr val="accent4"/>
          </a:fillRef>
          <a:effectRef idx="0">
            <a:schemeClr val="accent4"/>
          </a:effectRef>
          <a:fontRef idx="minor">
            <a:schemeClr val="tx1"/>
          </a:fontRef>
        </p:style>
      </p:cxnSp>
      <p:sp>
        <p:nvSpPr>
          <p:cNvPr id="26636" name="Rectangle 15"/>
          <p:cNvSpPr>
            <a:spLocks noChangeArrowheads="1"/>
          </p:cNvSpPr>
          <p:nvPr/>
        </p:nvSpPr>
        <p:spPr bwMode="auto">
          <a:xfrm>
            <a:off x="3575474" y="5464614"/>
            <a:ext cx="1224285" cy="791733"/>
          </a:xfrm>
          <a:prstGeom prst="rect">
            <a:avLst/>
          </a:prstGeom>
          <a:gradFill rotWithShape="1">
            <a:gsLst>
              <a:gs pos="0">
                <a:srgbClr val="E9FDE9"/>
              </a:gs>
              <a:gs pos="64999">
                <a:srgbClr val="C8F8C8"/>
              </a:gs>
              <a:gs pos="100000">
                <a:srgbClr val="B0F6B1"/>
              </a:gs>
            </a:gsLst>
            <a:lin ang="5400000" scaled="1"/>
          </a:gradFill>
          <a:ln w="6350" cap="rnd">
            <a:solidFill>
              <a:srgbClr val="67B569"/>
            </a:solidFill>
            <a:miter lim="800000"/>
            <a:headEnd/>
            <a:tailEnd/>
          </a:ln>
          <a:effectLst>
            <a:outerShdw dist="25000" dir="5400000" rotWithShape="0">
              <a:srgbClr val="808080">
                <a:alpha val="37999"/>
              </a:srgbClr>
            </a:outerShdw>
          </a:effectLst>
        </p:spPr>
        <p:txBody>
          <a:bodyPr anchor="ctr"/>
          <a:lstStyle>
            <a:lvl1pPr>
              <a:spcBef>
                <a:spcPct val="20000"/>
              </a:spcBef>
              <a:buClr>
                <a:srgbClr val="FF6600"/>
              </a:buClr>
              <a:buFont typeface="Wingdings" pitchFamily="2" charset="2"/>
              <a:buChar char="§"/>
              <a:defRPr sz="3000">
                <a:solidFill>
                  <a:schemeClr val="tx1"/>
                </a:solidFill>
                <a:latin typeface="Arial" pitchFamily="34" charset="0"/>
                <a:ea typeface="MS PGothic" pitchFamily="34" charset="-128"/>
                <a:cs typeface="Arial" pitchFamily="34" charset="0"/>
              </a:defRPr>
            </a:lvl1pPr>
            <a:lvl2pPr marL="742950" indent="-285750">
              <a:spcBef>
                <a:spcPct val="20000"/>
              </a:spcBef>
              <a:buFont typeface="Wingdings" pitchFamily="2" charset="2"/>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Clr>
                <a:srgbClr val="FF6600"/>
              </a:buClr>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Courier New" pitchFamily="49" charset="0"/>
              <a:buChar char="o"/>
              <a:defRPr sz="2000">
                <a:solidFill>
                  <a:schemeClr val="tx1"/>
                </a:solidFill>
                <a:latin typeface="Arial" pitchFamily="34" charset="0"/>
                <a:ea typeface="Arial" pitchFamily="34" charset="0"/>
                <a:cs typeface="Arial" pitchFamily="34" charset="0"/>
              </a:defRPr>
            </a:lvl4pPr>
            <a:lvl5pPr marL="2057400" indent="-228600">
              <a:spcBef>
                <a:spcPct val="20000"/>
              </a:spcBef>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9pPr>
          </a:lstStyle>
          <a:p>
            <a:pPr algn="ctr" eaLnBrk="1" hangingPunct="1">
              <a:spcBef>
                <a:spcPct val="0"/>
              </a:spcBef>
              <a:buClrTx/>
              <a:buFontTx/>
              <a:buNone/>
            </a:pPr>
            <a:r>
              <a:rPr lang="en-US" altLang="th-TH" sz="1800" b="1" dirty="0">
                <a:solidFill>
                  <a:srgbClr val="000000"/>
                </a:solidFill>
                <a:latin typeface="Arial"/>
                <a:cs typeface="Arial"/>
              </a:rPr>
              <a:t>DC </a:t>
            </a:r>
            <a:r>
              <a:rPr lang="en-US" altLang="th-TH" sz="1800" b="1" dirty="0" smtClean="0">
                <a:solidFill>
                  <a:srgbClr val="000000"/>
                </a:solidFill>
                <a:latin typeface="Arial"/>
                <a:cs typeface="Arial"/>
              </a:rPr>
              <a:t>Load</a:t>
            </a:r>
            <a:endParaRPr lang="en-US" altLang="th-TH" sz="1800" b="1" dirty="0">
              <a:solidFill>
                <a:srgbClr val="000000"/>
              </a:solidFill>
              <a:latin typeface="Arial"/>
              <a:cs typeface="Arial"/>
            </a:endParaRPr>
          </a:p>
        </p:txBody>
      </p:sp>
      <p:sp>
        <p:nvSpPr>
          <p:cNvPr id="26639" name="TextBox 16"/>
          <p:cNvSpPr txBox="1">
            <a:spLocks noChangeArrowheads="1"/>
          </p:cNvSpPr>
          <p:nvPr/>
        </p:nvSpPr>
        <p:spPr bwMode="auto">
          <a:xfrm>
            <a:off x="4219054" y="2685794"/>
            <a:ext cx="128905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Wingdings" pitchFamily="2" charset="2"/>
              <a:buChar char="§"/>
              <a:defRPr sz="3000">
                <a:solidFill>
                  <a:schemeClr val="tx1"/>
                </a:solidFill>
                <a:latin typeface="Arial" pitchFamily="34" charset="0"/>
                <a:ea typeface="MS PGothic" pitchFamily="34" charset="-128"/>
                <a:cs typeface="Arial" pitchFamily="34" charset="0"/>
              </a:defRPr>
            </a:lvl1pPr>
            <a:lvl2pPr marL="742950" indent="-285750">
              <a:spcBef>
                <a:spcPct val="20000"/>
              </a:spcBef>
              <a:buFont typeface="Wingdings" pitchFamily="2" charset="2"/>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Clr>
                <a:srgbClr val="FF6600"/>
              </a:buClr>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Font typeface="Courier New" pitchFamily="49" charset="0"/>
              <a:buChar char="o"/>
              <a:defRPr sz="2000">
                <a:solidFill>
                  <a:schemeClr val="tx1"/>
                </a:solidFill>
                <a:latin typeface="Arial" pitchFamily="34" charset="0"/>
                <a:ea typeface="Arial" pitchFamily="34" charset="0"/>
                <a:cs typeface="Arial" pitchFamily="34" charset="0"/>
              </a:defRPr>
            </a:lvl4pPr>
            <a:lvl5pPr marL="2057400" indent="-228600">
              <a:spcBef>
                <a:spcPct val="20000"/>
              </a:spcBef>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rgbClr val="FF6600"/>
              </a:buClr>
              <a:buFont typeface="Calibri"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ClrTx/>
              <a:buFontTx/>
              <a:buNone/>
            </a:pPr>
            <a:r>
              <a:rPr lang="en-US" altLang="th-TH" sz="1800" b="1" dirty="0">
                <a:solidFill>
                  <a:schemeClr val="bg1"/>
                </a:solidFill>
                <a:latin typeface="Arial"/>
                <a:cs typeface="Arial"/>
              </a:rPr>
              <a:t>DC, 323 V 80 A (Max)</a:t>
            </a:r>
          </a:p>
        </p:txBody>
      </p:sp>
      <p:sp>
        <p:nvSpPr>
          <p:cNvPr id="18" name="ชื่อเรื่อง 1"/>
          <p:cNvSpPr txBox="1">
            <a:spLocks/>
          </p:cNvSpPr>
          <p:nvPr/>
        </p:nvSpPr>
        <p:spPr bwMode="auto">
          <a:xfrm>
            <a:off x="2160711" y="219749"/>
            <a:ext cx="6686550" cy="86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a:solidFill>
                  <a:schemeClr val="tx2"/>
                </a:solidFill>
                <a:latin typeface="Arial" pitchFamily="34" charset="0"/>
                <a:ea typeface="ＭＳ Ｐゴシック" pitchFamily="34" charset="-128"/>
                <a:cs typeface="Arial"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34" charset="-128"/>
                <a:cs typeface="Arial" charset="0"/>
              </a:defRPr>
            </a:lvl5pPr>
            <a:lvl6pPr marL="457200" algn="ctr" rtl="0" fontAlgn="base">
              <a:spcBef>
                <a:spcPct val="0"/>
              </a:spcBef>
              <a:spcAft>
                <a:spcPct val="0"/>
              </a:spcAft>
              <a:defRPr sz="4400">
                <a:solidFill>
                  <a:schemeClr val="tx2"/>
                </a:solidFill>
                <a:latin typeface="Arial" pitchFamily="34" charset="0"/>
                <a:cs typeface="Angsana New" pitchFamily="18" charset="-34"/>
              </a:defRPr>
            </a:lvl6pPr>
            <a:lvl7pPr marL="914400" algn="ctr" rtl="0" fontAlgn="base">
              <a:spcBef>
                <a:spcPct val="0"/>
              </a:spcBef>
              <a:spcAft>
                <a:spcPct val="0"/>
              </a:spcAft>
              <a:defRPr sz="4400">
                <a:solidFill>
                  <a:schemeClr val="tx2"/>
                </a:solidFill>
                <a:latin typeface="Arial" pitchFamily="34" charset="0"/>
                <a:cs typeface="Angsana New" pitchFamily="18" charset="-34"/>
              </a:defRPr>
            </a:lvl7pPr>
            <a:lvl8pPr marL="1371600" algn="ctr" rtl="0" fontAlgn="base">
              <a:spcBef>
                <a:spcPct val="0"/>
              </a:spcBef>
              <a:spcAft>
                <a:spcPct val="0"/>
              </a:spcAft>
              <a:defRPr sz="4400">
                <a:solidFill>
                  <a:schemeClr val="tx2"/>
                </a:solidFill>
                <a:latin typeface="Arial" pitchFamily="34" charset="0"/>
                <a:cs typeface="Angsana New" pitchFamily="18" charset="-34"/>
              </a:defRPr>
            </a:lvl8pPr>
            <a:lvl9pPr marL="1828800" algn="ctr" rtl="0" fontAlgn="base">
              <a:spcBef>
                <a:spcPct val="0"/>
              </a:spcBef>
              <a:spcAft>
                <a:spcPct val="0"/>
              </a:spcAft>
              <a:defRPr sz="4400">
                <a:solidFill>
                  <a:schemeClr val="tx2"/>
                </a:solidFill>
                <a:latin typeface="Arial" pitchFamily="34" charset="0"/>
                <a:cs typeface="Angsana New" pitchFamily="18" charset="-34"/>
              </a:defRPr>
            </a:lvl9pPr>
          </a:lstStyle>
          <a:p>
            <a:pPr>
              <a:defRPr/>
            </a:pPr>
            <a:r>
              <a:rPr lang="en-US" sz="3600" kern="0" dirty="0" smtClean="0">
                <a:solidFill>
                  <a:schemeClr val="bg1"/>
                </a:solidFill>
                <a:latin typeface="+mj-lt"/>
                <a:cs typeface="Arial"/>
              </a:rPr>
              <a:t>System Design and Installation</a:t>
            </a:r>
            <a:endParaRPr lang="th-TH" sz="3600" kern="0" dirty="0">
              <a:solidFill>
                <a:schemeClr val="bg1"/>
              </a:solidFill>
              <a:latin typeface="+mj-lt"/>
              <a:cs typeface="Arial"/>
            </a:endParaRPr>
          </a:p>
        </p:txBody>
      </p:sp>
      <p:sp>
        <p:nvSpPr>
          <p:cNvPr id="23" name="Rectangle 22"/>
          <p:cNvSpPr/>
          <p:nvPr/>
        </p:nvSpPr>
        <p:spPr>
          <a:xfrm>
            <a:off x="5724128" y="3721159"/>
            <a:ext cx="1214438" cy="928687"/>
          </a:xfrm>
          <a:prstGeom prst="rect">
            <a:avLst/>
          </a:prstGeom>
          <a:solidFill>
            <a:srgbClr val="FFFFFF"/>
          </a:solidFill>
          <a:ln w="6350" cap="rnd" cmpd="sng" algn="ctr">
            <a:solidFill>
              <a:srgbClr val="6BB76D">
                <a:shade val="95000"/>
                <a:satMod val="105000"/>
              </a:srgbClr>
            </a:solidFill>
            <a:prstDash val="solid"/>
          </a:ln>
          <a:effectLst>
            <a:outerShdw blurRad="45000" dist="25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Browallia New" pitchFamily="34" charset="-34"/>
                <a:ea typeface="+mn-ea"/>
                <a:cs typeface="Browallia New" pitchFamily="34" charset="-34"/>
              </a:rPr>
              <a:t>Converter</a:t>
            </a:r>
          </a:p>
          <a:p>
            <a:pPr marL="0" marR="0" lvl="0" indent="0" algn="ctr" defTabSz="914400" eaLnBrk="1" fontAlgn="auto" latinLnBrk="0" hangingPunct="1">
              <a:lnSpc>
                <a:spcPct val="80000"/>
              </a:lnSpc>
              <a:spcBef>
                <a:spcPts val="0"/>
              </a:spcBef>
              <a:spcAft>
                <a:spcPts val="0"/>
              </a:spcAft>
              <a:buClrTx/>
              <a:buSzTx/>
              <a:buFontTx/>
              <a:buNone/>
              <a:tabLst/>
              <a:defRPr/>
            </a:pPr>
            <a:r>
              <a:rPr lang="en-US" sz="2400" kern="0" noProof="0" dirty="0" smtClean="0">
                <a:solidFill>
                  <a:prstClr val="black"/>
                </a:solidFill>
                <a:latin typeface="Browallia New" pitchFamily="34" charset="-34"/>
                <a:cs typeface="Browallia New" pitchFamily="34" charset="-34"/>
              </a:rPr>
              <a:t>to 24 VDC</a:t>
            </a:r>
            <a:endParaRPr kumimoji="0" lang="en-US" sz="2400" b="0" i="0" u="none" strike="noStrike" kern="0" cap="none" spc="0" normalizeH="0" baseline="0" noProof="0" dirty="0">
              <a:ln>
                <a:noFill/>
              </a:ln>
              <a:solidFill>
                <a:prstClr val="black"/>
              </a:solidFill>
              <a:effectLst/>
              <a:uLnTx/>
              <a:uFillTx/>
              <a:latin typeface="Browallia New" pitchFamily="34" charset="-34"/>
              <a:ea typeface="+mn-ea"/>
              <a:cs typeface="Browallia New" pitchFamily="34" charset="-34"/>
            </a:endParaRPr>
          </a:p>
        </p:txBody>
      </p:sp>
      <p:sp>
        <p:nvSpPr>
          <p:cNvPr id="24" name="Rectangle 23"/>
          <p:cNvSpPr/>
          <p:nvPr/>
        </p:nvSpPr>
        <p:spPr>
          <a:xfrm>
            <a:off x="7822058" y="3756605"/>
            <a:ext cx="1214438" cy="869950"/>
          </a:xfrm>
          <a:prstGeom prst="rect">
            <a:avLst/>
          </a:prstGeom>
          <a:solidFill>
            <a:srgbClr val="FFFFFF"/>
          </a:solidFill>
          <a:ln w="6350" cap="rnd" cmpd="sng" algn="ctr">
            <a:solidFill>
              <a:srgbClr val="6BB76D">
                <a:shade val="95000"/>
                <a:satMod val="105000"/>
              </a:srgbClr>
            </a:solidFill>
            <a:prstDash val="solid"/>
          </a:ln>
          <a:effectLst>
            <a:outerShdw blurRad="45000" dist="25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Browallia New" pitchFamily="34" charset="-34"/>
                <a:ea typeface="+mn-ea"/>
                <a:cs typeface="Browallia New" pitchFamily="34" charset="-34"/>
              </a:rPr>
              <a:t>DC Load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Browallia New" pitchFamily="34" charset="-34"/>
                <a:ea typeface="+mn-ea"/>
                <a:cs typeface="Browallia New" pitchFamily="34" charset="-34"/>
              </a:rPr>
              <a:t>Lighting</a:t>
            </a:r>
          </a:p>
        </p:txBody>
      </p:sp>
      <p:cxnSp>
        <p:nvCxnSpPr>
          <p:cNvPr id="25" name="Straight Arrow Connector 24"/>
          <p:cNvCxnSpPr/>
          <p:nvPr/>
        </p:nvCxnSpPr>
        <p:spPr>
          <a:xfrm>
            <a:off x="6893371" y="4183642"/>
            <a:ext cx="914400" cy="1588"/>
          </a:xfrm>
          <a:prstGeom prst="straightConnector1">
            <a:avLst/>
          </a:prstGeom>
          <a:noFill/>
          <a:ln w="6350" cap="rnd" cmpd="sng" algn="ctr">
            <a:solidFill>
              <a:srgbClr val="6BB76D">
                <a:shade val="95000"/>
                <a:satMod val="105000"/>
              </a:srgbClr>
            </a:solidFill>
            <a:prstDash val="solid"/>
            <a:tailEnd type="arrow"/>
          </a:ln>
          <a:effectLst/>
        </p:spPr>
      </p:cxnSp>
      <p:sp>
        <p:nvSpPr>
          <p:cNvPr id="26" name="TextBox 17"/>
          <p:cNvSpPr txBox="1">
            <a:spLocks noChangeArrowheads="1"/>
          </p:cNvSpPr>
          <p:nvPr/>
        </p:nvSpPr>
        <p:spPr bwMode="auto">
          <a:xfrm>
            <a:off x="6835244" y="3772014"/>
            <a:ext cx="93662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chemeClr val="bg1"/>
                </a:solidFill>
                <a:latin typeface="Browallia New" charset="0"/>
                <a:cs typeface="Browallia New" charset="0"/>
              </a:rPr>
              <a:t>DC</a:t>
            </a:r>
          </a:p>
          <a:p>
            <a:pPr algn="ctr" eaLnBrk="1" hangingPunct="1"/>
            <a:r>
              <a:rPr lang="en-US" dirty="0">
                <a:solidFill>
                  <a:schemeClr val="bg1"/>
                </a:solidFill>
                <a:latin typeface="Browallia New" charset="0"/>
                <a:cs typeface="Browallia New" charset="0"/>
              </a:rPr>
              <a:t>24 V</a:t>
            </a:r>
          </a:p>
          <a:p>
            <a:pPr algn="ctr" eaLnBrk="1" hangingPunct="1"/>
            <a:r>
              <a:rPr lang="en-US" dirty="0">
                <a:solidFill>
                  <a:schemeClr val="bg1"/>
                </a:solidFill>
                <a:latin typeface="Browallia New" charset="0"/>
                <a:cs typeface="Browallia New" charset="0"/>
              </a:rPr>
              <a:t>600 W</a:t>
            </a:r>
          </a:p>
        </p:txBody>
      </p:sp>
      <p:cxnSp>
        <p:nvCxnSpPr>
          <p:cNvPr id="29" name="Straight Arrow Connector 28"/>
          <p:cNvCxnSpPr>
            <a:stCxn id="26630" idx="3"/>
            <a:endCxn id="23" idx="1"/>
          </p:cNvCxnSpPr>
          <p:nvPr/>
        </p:nvCxnSpPr>
        <p:spPr>
          <a:xfrm flipV="1">
            <a:off x="5116045" y="4185503"/>
            <a:ext cx="608083" cy="2156"/>
          </a:xfrm>
          <a:prstGeom prst="straightConnector1">
            <a:avLst/>
          </a:prstGeom>
          <a:noFill/>
          <a:ln w="38100" cap="rnd" cmpd="sng" algn="ctr">
            <a:solidFill>
              <a:schemeClr val="bg1"/>
            </a:solidFill>
            <a:prstDash val="solid"/>
            <a:tailEnd type="arrow"/>
          </a:ln>
          <a:effectLst/>
        </p:spPr>
      </p:cxnSp>
      <p:sp>
        <p:nvSpPr>
          <p:cNvPr id="7" name="TextBox 6"/>
          <p:cNvSpPr txBox="1"/>
          <p:nvPr/>
        </p:nvSpPr>
        <p:spPr>
          <a:xfrm>
            <a:off x="6830620" y="3232366"/>
            <a:ext cx="1306267" cy="400110"/>
          </a:xfrm>
          <a:prstGeom prst="rect">
            <a:avLst/>
          </a:prstGeom>
          <a:noFill/>
        </p:spPr>
        <p:txBody>
          <a:bodyPr wrap="none" rtlCol="0">
            <a:spAutoFit/>
          </a:bodyPr>
          <a:lstStyle/>
          <a:p>
            <a:r>
              <a:rPr lang="en-US" sz="2000" b="1" dirty="0" smtClean="0">
                <a:solidFill>
                  <a:schemeClr val="bg1"/>
                </a:solidFill>
              </a:rPr>
              <a:t>1</a:t>
            </a:r>
            <a:r>
              <a:rPr lang="en-US" sz="2000" b="1" baseline="30000" dirty="0" smtClean="0">
                <a:solidFill>
                  <a:schemeClr val="bg1"/>
                </a:solidFill>
              </a:rPr>
              <a:t>st</a:t>
            </a:r>
            <a:r>
              <a:rPr lang="en-US" sz="2000" b="1" dirty="0" smtClean="0">
                <a:solidFill>
                  <a:schemeClr val="bg1"/>
                </a:solidFill>
              </a:rPr>
              <a:t> Phase</a:t>
            </a:r>
            <a:endParaRPr lang="en-US" sz="2000" b="1" dirty="0">
              <a:solidFill>
                <a:schemeClr val="bg1"/>
              </a:solidFill>
            </a:endParaRPr>
          </a:p>
        </p:txBody>
      </p:sp>
      <p:sp>
        <p:nvSpPr>
          <p:cNvPr id="33" name="TextBox 32"/>
          <p:cNvSpPr txBox="1"/>
          <p:nvPr/>
        </p:nvSpPr>
        <p:spPr>
          <a:xfrm>
            <a:off x="2333871" y="5464614"/>
            <a:ext cx="1363123" cy="400110"/>
          </a:xfrm>
          <a:prstGeom prst="rect">
            <a:avLst/>
          </a:prstGeom>
          <a:noFill/>
        </p:spPr>
        <p:txBody>
          <a:bodyPr wrap="none" rtlCol="0">
            <a:spAutoFit/>
          </a:bodyPr>
          <a:lstStyle/>
          <a:p>
            <a:r>
              <a:rPr lang="en-US" sz="2000" b="1" dirty="0" smtClean="0">
                <a:solidFill>
                  <a:schemeClr val="bg1"/>
                </a:solidFill>
              </a:rPr>
              <a:t>2</a:t>
            </a:r>
            <a:r>
              <a:rPr lang="en-US" sz="2000" b="1" baseline="30000" dirty="0" smtClean="0">
                <a:solidFill>
                  <a:schemeClr val="bg1"/>
                </a:solidFill>
              </a:rPr>
              <a:t>nd</a:t>
            </a:r>
            <a:r>
              <a:rPr lang="en-US" sz="2000" b="1" dirty="0" smtClean="0">
                <a:solidFill>
                  <a:schemeClr val="bg1"/>
                </a:solidFill>
              </a:rPr>
              <a:t> Phase</a:t>
            </a:r>
            <a:endParaRPr lang="en-US" sz="2000" b="1" dirty="0">
              <a:solidFill>
                <a:schemeClr val="bg1"/>
              </a:solidFill>
            </a:endParaRPr>
          </a:p>
        </p:txBody>
      </p:sp>
      <p:cxnSp>
        <p:nvCxnSpPr>
          <p:cNvPr id="31" name="Straight Arrow Connector 8"/>
          <p:cNvCxnSpPr/>
          <p:nvPr/>
        </p:nvCxnSpPr>
        <p:spPr>
          <a:xfrm flipV="1">
            <a:off x="6814580" y="4204971"/>
            <a:ext cx="1007765" cy="2310"/>
          </a:xfrm>
          <a:prstGeom prst="straightConnector1">
            <a:avLst/>
          </a:prstGeom>
          <a:ln w="38100">
            <a:solidFill>
              <a:schemeClr val="bg1"/>
            </a:solidFill>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86527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3" name="Picture 1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4472" y="4937125"/>
            <a:ext cx="3875087" cy="169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463" y="2332945"/>
            <a:ext cx="4071937"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6" name="AutoShape 4" descr="ผลการค้นหารูปภาพสำหรับ ชาวนา"/>
          <p:cNvSpPr>
            <a:spLocks noChangeAspect="1" noChangeArrowheads="1"/>
          </p:cNvSpPr>
          <p:nvPr/>
        </p:nvSpPr>
        <p:spPr bwMode="auto">
          <a:xfrm>
            <a:off x="0" y="-144462"/>
            <a:ext cx="280988"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altLang="en-US" sz="1800" b="0" i="0" u="none" strike="noStrike" kern="1200" cap="none" spc="0" normalizeH="0" baseline="0" noProof="0">
              <a:ln>
                <a:noFill/>
              </a:ln>
              <a:solidFill>
                <a:srgbClr val="000000"/>
              </a:solidFill>
              <a:effectLst/>
              <a:uLnTx/>
              <a:uFillTx/>
              <a:latin typeface="Calibri" pitchFamily="34" charset="0"/>
              <a:ea typeface=""/>
              <a:cs typeface="Angsana New" pitchFamily="18" charset="-34"/>
            </a:endParaRPr>
          </a:p>
        </p:txBody>
      </p:sp>
      <p:sp>
        <p:nvSpPr>
          <p:cNvPr id="82" name="Rectangle 81"/>
          <p:cNvSpPr/>
          <p:nvPr/>
        </p:nvSpPr>
        <p:spPr>
          <a:xfrm>
            <a:off x="3501120" y="98424"/>
            <a:ext cx="5504768" cy="64008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Smart Cities Driven </a:t>
            </a:r>
            <a:r>
              <a:rPr kumimoji="0" lang="en-US"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by Energy </a:t>
            </a:r>
            <a:r>
              <a:rPr kumimoji="0" lang="th-TH"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4.0</a:t>
            </a:r>
            <a:endParaRPr kumimoji="0" lang="th-TH"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682" y="870858"/>
            <a:ext cx="4561877" cy="1824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2"/>
          <p:cNvSpPr/>
          <p:nvPr/>
        </p:nvSpPr>
        <p:spPr>
          <a:xfrm>
            <a:off x="383729" y="1219200"/>
            <a:ext cx="3246120" cy="1081087"/>
          </a:xfrm>
          <a:prstGeom prst="roundRect">
            <a:avLst/>
          </a:prstGeom>
          <a:solidFill>
            <a:schemeClr val="accent5">
              <a:lumMod val="20000"/>
              <a:lumOff val="80000"/>
              <a:alpha val="1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1"/>
          <p:cNvSpPr txBox="1">
            <a:spLocks noChangeArrowheads="1"/>
          </p:cNvSpPr>
          <p:nvPr/>
        </p:nvSpPr>
        <p:spPr bwMode="auto">
          <a:xfrm>
            <a:off x="765859" y="1333499"/>
            <a:ext cx="2592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4BACC6">
                    <a:lumMod val="75000"/>
                  </a:srgbClr>
                </a:solidFill>
                <a:effectLst/>
                <a:uLnTx/>
                <a:uFillTx/>
                <a:latin typeface="Tahoma" pitchFamily="34" charset="0"/>
                <a:ea typeface=""/>
                <a:cs typeface="Tahoma" pitchFamily="34" charset="0"/>
              </a:rPr>
              <a:t>Digital Society</a:t>
            </a:r>
            <a:endParaRPr kumimoji="0" lang="en-US" altLang="en-US" sz="2400" b="1" i="0" u="none" strike="noStrike" kern="1200" cap="none" spc="0" normalizeH="0" baseline="0" noProof="0" dirty="0">
              <a:ln>
                <a:noFill/>
              </a:ln>
              <a:solidFill>
                <a:srgbClr val="4BACC6">
                  <a:lumMod val="75000"/>
                </a:srgbClr>
              </a:solidFill>
              <a:effectLst/>
              <a:uLnTx/>
              <a:uFillTx/>
              <a:latin typeface="Tahoma" pitchFamily="34" charset="0"/>
              <a:ea typeface=""/>
              <a:cs typeface="Tahoma" pitchFamily="34" charset="0"/>
            </a:endParaRPr>
          </a:p>
        </p:txBody>
      </p:sp>
      <p:sp>
        <p:nvSpPr>
          <p:cNvPr id="25" name="Rectangle 6"/>
          <p:cNvSpPr>
            <a:spLocks noChangeArrowheads="1"/>
          </p:cNvSpPr>
          <p:nvPr/>
        </p:nvSpPr>
        <p:spPr bwMode="auto">
          <a:xfrm>
            <a:off x="692833" y="1766886"/>
            <a:ext cx="2808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altLang="en-US" sz="2000" b="1" i="0" u="none" strike="noStrike" kern="1200" cap="none" spc="0" normalizeH="0" baseline="0" noProof="0" dirty="0" smtClean="0">
                <a:ln>
                  <a:noFill/>
                </a:ln>
                <a:solidFill>
                  <a:srgbClr val="4F81BD"/>
                </a:solidFill>
                <a:effectLst/>
                <a:uLnTx/>
                <a:uFillTx/>
                <a:latin typeface="Tahoma" pitchFamily="34" charset="0"/>
                <a:ea typeface=""/>
                <a:cs typeface="Tahoma" pitchFamily="34" charset="0"/>
              </a:rPr>
              <a:t>(</a:t>
            </a:r>
            <a:r>
              <a:rPr kumimoji="0" lang="en-US" altLang="en-US" sz="2000" b="1" i="0" u="none" strike="noStrike" kern="1200" cap="none" spc="0" normalizeH="0" baseline="0" noProof="0" dirty="0" smtClean="0">
                <a:ln>
                  <a:noFill/>
                </a:ln>
                <a:solidFill>
                  <a:srgbClr val="4F81BD"/>
                </a:solidFill>
                <a:effectLst/>
                <a:uLnTx/>
                <a:uFillTx/>
                <a:latin typeface="Tahoma" pitchFamily="34" charset="0"/>
                <a:ea typeface=""/>
                <a:cs typeface="Tahoma" pitchFamily="34" charset="0"/>
              </a:rPr>
              <a:t>Digital Disruption)</a:t>
            </a:r>
            <a:endParaRPr kumimoji="0" lang="en-US" altLang="en-US" sz="1600" b="0" i="0" u="none" strike="noStrike" kern="1200" cap="none" spc="0" normalizeH="0" baseline="0" noProof="0" dirty="0">
              <a:ln>
                <a:noFill/>
              </a:ln>
              <a:solidFill>
                <a:srgbClr val="4F81BD"/>
              </a:solidFill>
              <a:effectLst/>
              <a:uLnTx/>
              <a:uFillTx/>
              <a:latin typeface="Calibri" pitchFamily="34" charset="0"/>
              <a:ea typeface=""/>
              <a:cs typeface="Angsana New" pitchFamily="18" charset="-34"/>
            </a:endParaRPr>
          </a:p>
        </p:txBody>
      </p:sp>
      <p:sp>
        <p:nvSpPr>
          <p:cNvPr id="29" name="Rounded Rectangle 28"/>
          <p:cNvSpPr/>
          <p:nvPr/>
        </p:nvSpPr>
        <p:spPr>
          <a:xfrm>
            <a:off x="383729" y="3421745"/>
            <a:ext cx="3241675" cy="1079500"/>
          </a:xfrm>
          <a:prstGeom prst="roundRect">
            <a:avLst/>
          </a:prstGeom>
          <a:blipFill dpi="0" rotWithShape="1">
            <a:blip r:embed="rId5">
              <a:alphaModFix amt="20000"/>
              <a:extLst/>
            </a:blip>
            <a:srcRect/>
            <a:stretch>
              <a:fillRect/>
            </a:stretch>
          </a:blip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82"/>
          <p:cNvSpPr txBox="1">
            <a:spLocks noChangeArrowheads="1"/>
          </p:cNvSpPr>
          <p:nvPr/>
        </p:nvSpPr>
        <p:spPr bwMode="auto">
          <a:xfrm>
            <a:off x="567877" y="3499533"/>
            <a:ext cx="3084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1F497D">
                    <a:lumMod val="60000"/>
                    <a:lumOff val="40000"/>
                  </a:srgbClr>
                </a:solidFill>
                <a:effectLst/>
                <a:uLnTx/>
                <a:uFillTx/>
                <a:latin typeface="Tahoma" pitchFamily="34" charset="0"/>
                <a:ea typeface=""/>
                <a:cs typeface="Tahoma" pitchFamily="34" charset="0"/>
              </a:rPr>
              <a:t>Low Carbon</a:t>
            </a:r>
            <a:endParaRPr kumimoji="0" lang="en-US" altLang="en-US" sz="2400" b="1" i="0" u="none" strike="noStrike" kern="1200" cap="none" spc="0" normalizeH="0" baseline="0" noProof="0" dirty="0">
              <a:ln>
                <a:noFill/>
              </a:ln>
              <a:solidFill>
                <a:srgbClr val="1F497D">
                  <a:lumMod val="60000"/>
                  <a:lumOff val="40000"/>
                </a:srgbClr>
              </a:solidFill>
              <a:effectLst/>
              <a:uLnTx/>
              <a:uFillTx/>
              <a:latin typeface="Tahoma" pitchFamily="34" charset="0"/>
              <a:ea typeface=""/>
              <a:cs typeface="Tahoma" pitchFamily="34" charset="0"/>
            </a:endParaRPr>
          </a:p>
        </p:txBody>
      </p:sp>
      <p:sp>
        <p:nvSpPr>
          <p:cNvPr id="31" name="Rectangle 5"/>
          <p:cNvSpPr>
            <a:spLocks noChangeArrowheads="1"/>
          </p:cNvSpPr>
          <p:nvPr/>
        </p:nvSpPr>
        <p:spPr bwMode="auto">
          <a:xfrm>
            <a:off x="748854" y="3961494"/>
            <a:ext cx="2689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altLang="en-US" sz="2000" b="1" i="0" u="none" strike="noStrike" kern="1200" cap="none" spc="0" normalizeH="0" baseline="0" noProof="0" dirty="0">
                <a:ln>
                  <a:noFill/>
                </a:ln>
                <a:solidFill>
                  <a:srgbClr val="00B050"/>
                </a:solidFill>
                <a:effectLst/>
                <a:uLnTx/>
                <a:uFillTx/>
                <a:latin typeface="Tahoma" pitchFamily="34" charset="0"/>
                <a:ea typeface=""/>
                <a:cs typeface="Tahoma" pitchFamily="34" charset="0"/>
              </a:rPr>
              <a:t>(</a:t>
            </a:r>
            <a:r>
              <a:rPr kumimoji="0" lang="en-US" altLang="en-US" sz="2000" b="1" i="0" u="none" strike="noStrike" kern="1200" cap="none" spc="0" normalizeH="0" baseline="0" noProof="0" dirty="0">
                <a:ln>
                  <a:noFill/>
                </a:ln>
                <a:solidFill>
                  <a:srgbClr val="00B050"/>
                </a:solidFill>
                <a:effectLst/>
                <a:uLnTx/>
                <a:uFillTx/>
                <a:latin typeface="Tahoma" pitchFamily="34" charset="0"/>
                <a:ea typeface=""/>
                <a:cs typeface="Tahoma" pitchFamily="34" charset="0"/>
              </a:rPr>
              <a:t>Decarbonized)</a:t>
            </a:r>
            <a:endParaRPr kumimoji="0" lang="en-US" altLang="en-US" sz="1600" b="0" i="0" u="none" strike="noStrike" kern="1200" cap="none" spc="0" normalizeH="0" baseline="0" noProof="0" dirty="0">
              <a:ln>
                <a:noFill/>
              </a:ln>
              <a:solidFill>
                <a:srgbClr val="00B050"/>
              </a:solidFill>
              <a:effectLst/>
              <a:uLnTx/>
              <a:uFillTx/>
              <a:latin typeface="Calibri" pitchFamily="34" charset="0"/>
              <a:ea typeface=""/>
              <a:cs typeface="Angsana New" pitchFamily="18" charset="-34"/>
            </a:endParaRPr>
          </a:p>
        </p:txBody>
      </p:sp>
      <p:pic>
        <p:nvPicPr>
          <p:cNvPr id="4105"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27682" y="2980388"/>
            <a:ext cx="4567320" cy="179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ounded Rectangle 37"/>
          <p:cNvSpPr/>
          <p:nvPr/>
        </p:nvSpPr>
        <p:spPr>
          <a:xfrm>
            <a:off x="381000" y="5150466"/>
            <a:ext cx="4572000" cy="1079500"/>
          </a:xfrm>
          <a:prstGeom prst="roundRect">
            <a:avLst/>
          </a:prstGeom>
          <a:solidFill>
            <a:schemeClr val="accent4">
              <a:lumMod val="20000"/>
              <a:lumOff val="80000"/>
              <a:alpha val="1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p:cNvSpPr txBox="1"/>
          <p:nvPr/>
        </p:nvSpPr>
        <p:spPr>
          <a:xfrm>
            <a:off x="542016" y="5290106"/>
            <a:ext cx="4349750" cy="40011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User</a:t>
            </a:r>
            <a:r>
              <a:rPr kumimoji="0" lang="th-TH" sz="20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Changes</a:t>
            </a:r>
            <a:r>
              <a:rPr kumimoji="0" lang="th-TH" sz="20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th-TH" sz="20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Producer</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ight Arrow 39"/>
          <p:cNvSpPr/>
          <p:nvPr/>
        </p:nvSpPr>
        <p:spPr>
          <a:xfrm>
            <a:off x="1366835" y="5391766"/>
            <a:ext cx="215900" cy="230187"/>
          </a:xfrm>
          <a:prstGeom prst="right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ight Arrow 40"/>
          <p:cNvSpPr/>
          <p:nvPr/>
        </p:nvSpPr>
        <p:spPr>
          <a:xfrm>
            <a:off x="3222179" y="5391765"/>
            <a:ext cx="215900" cy="230188"/>
          </a:xfrm>
          <a:prstGeom prst="right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1543951" y="5752127"/>
            <a:ext cx="2111375" cy="40011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a:ln>
                  <a:noFill/>
                </a:ln>
                <a:solidFill>
                  <a:srgbClr val="F7964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000" b="1" i="0" u="none" strike="noStrike" kern="1200" cap="none" spc="0" normalizeH="0" baseline="0" noProof="0" dirty="0">
                <a:ln>
                  <a:noFill/>
                </a:ln>
                <a:solidFill>
                  <a:srgbClr val="F7964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Prosumer)</a:t>
            </a:r>
          </a:p>
        </p:txBody>
      </p:sp>
      <p:sp>
        <p:nvSpPr>
          <p:cNvPr id="3" name="Rectangle 2"/>
          <p:cNvSpPr/>
          <p:nvPr/>
        </p:nvSpPr>
        <p:spPr>
          <a:xfrm>
            <a:off x="-23371" y="1491342"/>
            <a:ext cx="505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altLang="en-US" sz="2800" b="1" i="0" u="none" strike="noStrike" kern="1200" cap="none" spc="0" normalizeH="0" baseline="0" noProof="0" dirty="0" smtClean="0">
                <a:ln>
                  <a:noFill/>
                </a:ln>
                <a:solidFill>
                  <a:srgbClr val="F79646">
                    <a:lumMod val="75000"/>
                  </a:srgbClr>
                </a:solidFill>
                <a:effectLst/>
                <a:uLnTx/>
                <a:uFillTx/>
                <a:latin typeface="Tahoma" pitchFamily="34" charset="0"/>
                <a:ea typeface=""/>
                <a:cs typeface="Tahoma" pitchFamily="34" charset="0"/>
                <a:sym typeface="Wingdings"/>
              </a:rPr>
              <a:t></a:t>
            </a:r>
            <a:endParaRPr kumimoji="0" lang="en-US" sz="2800" b="0" i="0" u="none" strike="noStrike" kern="1200" cap="none" spc="0" normalizeH="0" baseline="0" noProof="0" dirty="0">
              <a:ln>
                <a:noFill/>
              </a:ln>
              <a:solidFill>
                <a:srgbClr val="F79646">
                  <a:lumMod val="75000"/>
                </a:srgbClr>
              </a:solidFill>
              <a:effectLst/>
              <a:uLnTx/>
              <a:uFillTx/>
              <a:latin typeface="Calibri"/>
              <a:ea typeface=""/>
              <a:cs typeface=""/>
            </a:endParaRPr>
          </a:p>
        </p:txBody>
      </p:sp>
      <p:sp>
        <p:nvSpPr>
          <p:cNvPr id="47" name="Rectangle 46"/>
          <p:cNvSpPr/>
          <p:nvPr/>
        </p:nvSpPr>
        <p:spPr>
          <a:xfrm>
            <a:off x="-26089" y="3752646"/>
            <a:ext cx="505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altLang="en-US" sz="2800" b="1" i="0" u="none" strike="noStrike" kern="1200" cap="none" spc="0" normalizeH="0" baseline="0" noProof="0" dirty="0" smtClean="0">
                <a:ln>
                  <a:noFill/>
                </a:ln>
                <a:solidFill>
                  <a:srgbClr val="F79646">
                    <a:lumMod val="75000"/>
                  </a:srgbClr>
                </a:solidFill>
                <a:effectLst/>
                <a:uLnTx/>
                <a:uFillTx/>
                <a:latin typeface="Tahoma" pitchFamily="34" charset="0"/>
                <a:ea typeface=""/>
                <a:cs typeface="Tahoma" pitchFamily="34" charset="0"/>
                <a:sym typeface="Wingdings"/>
              </a:rPr>
              <a:t></a:t>
            </a:r>
            <a:endParaRPr kumimoji="0" lang="en-US" sz="2800" b="0" i="0" u="none" strike="noStrike" kern="1200" cap="none" spc="0" normalizeH="0" baseline="0" noProof="0" dirty="0">
              <a:ln>
                <a:noFill/>
              </a:ln>
              <a:solidFill>
                <a:srgbClr val="F79646">
                  <a:lumMod val="75000"/>
                </a:srgbClr>
              </a:solidFill>
              <a:effectLst/>
              <a:uLnTx/>
              <a:uFillTx/>
              <a:latin typeface="Calibri"/>
              <a:ea typeface=""/>
              <a:cs typeface=""/>
            </a:endParaRPr>
          </a:p>
        </p:txBody>
      </p:sp>
      <p:sp>
        <p:nvSpPr>
          <p:cNvPr id="48" name="Rectangle 47"/>
          <p:cNvSpPr/>
          <p:nvPr/>
        </p:nvSpPr>
        <p:spPr>
          <a:xfrm>
            <a:off x="-24485" y="5480251"/>
            <a:ext cx="505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altLang="en-US" sz="2800" b="1" i="0" u="none" strike="noStrike" kern="1200" cap="none" spc="0" normalizeH="0" baseline="0" noProof="0" dirty="0" smtClean="0">
                <a:ln>
                  <a:noFill/>
                </a:ln>
                <a:solidFill>
                  <a:srgbClr val="F79646">
                    <a:lumMod val="75000"/>
                  </a:srgbClr>
                </a:solidFill>
                <a:effectLst/>
                <a:uLnTx/>
                <a:uFillTx/>
                <a:latin typeface="Tahoma" pitchFamily="34" charset="0"/>
                <a:ea typeface=""/>
                <a:cs typeface="Tahoma" pitchFamily="34" charset="0"/>
                <a:sym typeface="Wingdings"/>
              </a:rPr>
              <a:t></a:t>
            </a:r>
            <a:endParaRPr kumimoji="0" lang="en-US" sz="2800" b="0" i="0" u="none" strike="noStrike" kern="1200" cap="none" spc="0" normalizeH="0" baseline="0" noProof="0" dirty="0">
              <a:ln>
                <a:noFill/>
              </a:ln>
              <a:solidFill>
                <a:srgbClr val="F79646">
                  <a:lumMod val="75000"/>
                </a:srgbClr>
              </a:solidFill>
              <a:effectLst/>
              <a:uLnTx/>
              <a:uFillTx/>
              <a:latin typeface="Calibri"/>
              <a:ea typeface=""/>
              <a:cs typeface=""/>
            </a:endParaRPr>
          </a:p>
        </p:txBody>
      </p:sp>
      <p:pic>
        <p:nvPicPr>
          <p:cNvPr id="2" name="Picture 1"/>
          <p:cNvPicPr>
            <a:picLocks noChangeAspect="1"/>
          </p:cNvPicPr>
          <p:nvPr/>
        </p:nvPicPr>
        <p:blipFill>
          <a:blip r:embed="rId7"/>
          <a:stretch>
            <a:fillRect/>
          </a:stretch>
        </p:blipFill>
        <p:spPr>
          <a:xfrm>
            <a:off x="69864" y="18663"/>
            <a:ext cx="3152315" cy="732095"/>
          </a:xfrm>
          <a:prstGeom prst="rect">
            <a:avLst/>
          </a:prstGeom>
        </p:spPr>
      </p:pic>
    </p:spTree>
    <p:extLst>
      <p:ext uri="{BB962C8B-B14F-4D97-AF65-F5344CB8AC3E}">
        <p14:creationId xmlns:p14="http://schemas.microsoft.com/office/powerpoint/2010/main" val="4197350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40" y="0"/>
            <a:ext cx="9167946" cy="6525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TextBox 4"/>
          <p:cNvSpPr txBox="1">
            <a:spLocks noChangeArrowheads="1"/>
          </p:cNvSpPr>
          <p:nvPr/>
        </p:nvSpPr>
        <p:spPr bwMode="auto">
          <a:xfrm>
            <a:off x="3252788" y="5724996"/>
            <a:ext cx="87065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mn-lt"/>
              </a:rPr>
              <a:t>25.5 kW</a:t>
            </a:r>
          </a:p>
        </p:txBody>
      </p:sp>
      <p:sp>
        <p:nvSpPr>
          <p:cNvPr id="72709" name="TextBox 1"/>
          <p:cNvSpPr txBox="1">
            <a:spLocks noChangeArrowheads="1"/>
          </p:cNvSpPr>
          <p:nvPr/>
        </p:nvSpPr>
        <p:spPr bwMode="auto">
          <a:xfrm>
            <a:off x="4283968" y="4797152"/>
            <a:ext cx="168507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mn-lt"/>
              </a:rPr>
              <a:t>Battery: </a:t>
            </a:r>
            <a:r>
              <a:rPr lang="en-US" sz="1600" dirty="0" smtClean="0">
                <a:latin typeface="+mn-lt"/>
              </a:rPr>
              <a:t>105.6 kW </a:t>
            </a:r>
            <a:endParaRPr lang="en-US" sz="1600" dirty="0">
              <a:latin typeface="+mn-lt"/>
            </a:endParaRPr>
          </a:p>
        </p:txBody>
      </p:sp>
      <p:sp>
        <p:nvSpPr>
          <p:cNvPr id="2" name="TextBox 1"/>
          <p:cNvSpPr txBox="1"/>
          <p:nvPr/>
        </p:nvSpPr>
        <p:spPr>
          <a:xfrm>
            <a:off x="251520" y="260648"/>
            <a:ext cx="2088232" cy="400110"/>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000" b="1" dirty="0" smtClean="0">
                <a:solidFill>
                  <a:schemeClr val="tx1"/>
                </a:solidFill>
              </a:rPr>
              <a:t>DC Microgrid</a:t>
            </a:r>
            <a:endParaRPr lang="en-US" sz="2000" b="1" dirty="0">
              <a:solidFill>
                <a:schemeClr val="tx1"/>
              </a:solidFill>
            </a:endParaRPr>
          </a:p>
        </p:txBody>
      </p:sp>
      <p:sp>
        <p:nvSpPr>
          <p:cNvPr id="7" name="TextBox 1"/>
          <p:cNvSpPr txBox="1">
            <a:spLocks noChangeArrowheads="1"/>
          </p:cNvSpPr>
          <p:nvPr/>
        </p:nvSpPr>
        <p:spPr bwMode="auto">
          <a:xfrm>
            <a:off x="6626225" y="1844675"/>
            <a:ext cx="2075395"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rPr>
              <a:t>Load: </a:t>
            </a:r>
          </a:p>
          <a:p>
            <a:pPr eaLnBrk="1" hangingPunct="1"/>
            <a:r>
              <a:rPr lang="en-US" sz="1800" dirty="0">
                <a:latin typeface="+mn-lt"/>
              </a:rPr>
              <a:t>1 office, 1 minimart, </a:t>
            </a:r>
          </a:p>
          <a:p>
            <a:pPr eaLnBrk="1" hangingPunct="1"/>
            <a:r>
              <a:rPr lang="en-US" sz="1800" dirty="0">
                <a:latin typeface="+mn-lt"/>
              </a:rPr>
              <a:t>1 restaurant, </a:t>
            </a:r>
          </a:p>
          <a:p>
            <a:pPr eaLnBrk="1" hangingPunct="1"/>
            <a:r>
              <a:rPr lang="en-US" sz="1800" dirty="0">
                <a:latin typeface="+mn-lt"/>
              </a:rPr>
              <a:t>1 coffee shop, </a:t>
            </a:r>
          </a:p>
          <a:p>
            <a:pPr eaLnBrk="1" hangingPunct="1"/>
            <a:r>
              <a:rPr lang="en-US" sz="1800" dirty="0">
                <a:latin typeface="+mn-lt"/>
              </a:rPr>
              <a:t>1 farm, 4 houses</a:t>
            </a:r>
          </a:p>
        </p:txBody>
      </p:sp>
      <p:cxnSp>
        <p:nvCxnSpPr>
          <p:cNvPr id="8" name="Straight Connector 7"/>
          <p:cNvCxnSpPr/>
          <p:nvPr/>
        </p:nvCxnSpPr>
        <p:spPr>
          <a:xfrm>
            <a:off x="2881796" y="1196752"/>
            <a:ext cx="0" cy="1440160"/>
          </a:xfrm>
          <a:prstGeom prst="line">
            <a:avLst/>
          </a:prstGeom>
          <a:ln w="12700"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915816" y="2564904"/>
            <a:ext cx="1368152" cy="144016"/>
          </a:xfrm>
          <a:prstGeom prst="line">
            <a:avLst/>
          </a:prstGeom>
          <a:ln w="12700"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843808" y="836712"/>
            <a:ext cx="792088" cy="360040"/>
          </a:xfrm>
          <a:prstGeom prst="line">
            <a:avLst/>
          </a:prstGeom>
          <a:ln w="12700"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635896" y="836712"/>
            <a:ext cx="1296144" cy="864096"/>
          </a:xfrm>
          <a:prstGeom prst="line">
            <a:avLst/>
          </a:prstGeom>
          <a:ln w="12700"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004048" y="1700808"/>
            <a:ext cx="72008" cy="1008112"/>
          </a:xfrm>
          <a:prstGeom prst="line">
            <a:avLst/>
          </a:prstGeom>
          <a:ln w="12700"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20072" y="3140968"/>
            <a:ext cx="1296144" cy="648072"/>
          </a:xfrm>
          <a:prstGeom prst="line">
            <a:avLst/>
          </a:prstGeom>
          <a:ln w="12700"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220072" y="404664"/>
            <a:ext cx="1656184" cy="2520280"/>
          </a:xfrm>
          <a:prstGeom prst="line">
            <a:avLst/>
          </a:prstGeom>
          <a:ln w="12700"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925584" y="26648"/>
            <a:ext cx="1584176" cy="332656"/>
          </a:xfrm>
          <a:prstGeom prst="line">
            <a:avLst/>
          </a:prstGeom>
          <a:ln w="12700"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7380312" y="4221088"/>
            <a:ext cx="576064" cy="864096"/>
          </a:xfrm>
          <a:prstGeom prst="line">
            <a:avLst/>
          </a:prstGeom>
          <a:ln w="12700"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577905" y="5085184"/>
            <a:ext cx="1407018" cy="923330"/>
          </a:xfrm>
          <a:prstGeom prst="rect">
            <a:avLst/>
          </a:prstGeom>
          <a:noFill/>
        </p:spPr>
        <p:txBody>
          <a:bodyPr wrap="none" rtlCol="0">
            <a:spAutoFit/>
          </a:bodyPr>
          <a:lstStyle/>
          <a:p>
            <a:r>
              <a:rPr lang="en-US" sz="1800" dirty="0" smtClean="0"/>
              <a:t>Utility &amp; </a:t>
            </a:r>
            <a:br>
              <a:rPr lang="en-US" sz="1800" dirty="0" smtClean="0"/>
            </a:br>
            <a:r>
              <a:rPr lang="en-US" sz="1800" dirty="0" smtClean="0"/>
              <a:t>25 kW</a:t>
            </a:r>
          </a:p>
          <a:p>
            <a:r>
              <a:rPr lang="en-US" sz="1800" dirty="0" smtClean="0"/>
              <a:t>AC Microgrid</a:t>
            </a:r>
            <a:endParaRPr lang="en-US" sz="1800" dirty="0"/>
          </a:p>
        </p:txBody>
      </p:sp>
      <p:cxnSp>
        <p:nvCxnSpPr>
          <p:cNvPr id="38" name="Straight Connector 37"/>
          <p:cNvCxnSpPr/>
          <p:nvPr/>
        </p:nvCxnSpPr>
        <p:spPr>
          <a:xfrm>
            <a:off x="4139952" y="5013176"/>
            <a:ext cx="648072" cy="504056"/>
          </a:xfrm>
          <a:prstGeom prst="line">
            <a:avLst/>
          </a:prstGeom>
          <a:ln w="38100" cmpd="sng">
            <a:solidFill>
              <a:srgbClr val="FF66FF"/>
            </a:solidFill>
          </a:ln>
          <a:effectLst/>
        </p:spPr>
        <p:style>
          <a:lnRef idx="2">
            <a:schemeClr val="accent1"/>
          </a:lnRef>
          <a:fillRef idx="0">
            <a:schemeClr val="accent1"/>
          </a:fillRef>
          <a:effectRef idx="1">
            <a:schemeClr val="accent1"/>
          </a:effectRef>
          <a:fontRef idx="minor">
            <a:schemeClr val="tx1"/>
          </a:fontRef>
        </p:style>
      </p:cxnSp>
      <p:sp>
        <p:nvSpPr>
          <p:cNvPr id="43" name="TextBox 1"/>
          <p:cNvSpPr txBox="1">
            <a:spLocks noChangeArrowheads="1"/>
          </p:cNvSpPr>
          <p:nvPr/>
        </p:nvSpPr>
        <p:spPr bwMode="auto">
          <a:xfrm>
            <a:off x="4788024" y="5301208"/>
            <a:ext cx="216024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latin typeface="+mn-lt"/>
              </a:rPr>
              <a:t>Diesel Generator 40kW</a:t>
            </a:r>
            <a:endParaRPr lang="en-US" sz="1800" dirty="0">
              <a:latin typeface="+mn-lt"/>
            </a:endParaRPr>
          </a:p>
        </p:txBody>
      </p:sp>
    </p:spTree>
    <p:extLst>
      <p:ext uri="{BB962C8B-B14F-4D97-AF65-F5344CB8AC3E}">
        <p14:creationId xmlns:p14="http://schemas.microsoft.com/office/powerpoint/2010/main" val="3897607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0014944.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36104"/>
            <a:ext cx="9144000" cy="5949280"/>
          </a:xfrm>
          <a:prstGeom prst="rect">
            <a:avLst/>
          </a:prstGeom>
        </p:spPr>
      </p:pic>
      <p:sp>
        <p:nvSpPr>
          <p:cNvPr id="19" name="Title 18"/>
          <p:cNvSpPr>
            <a:spLocks noGrp="1"/>
          </p:cNvSpPr>
          <p:nvPr>
            <p:ph type="title"/>
          </p:nvPr>
        </p:nvSpPr>
        <p:spPr>
          <a:xfrm>
            <a:off x="2319552" y="187317"/>
            <a:ext cx="6686568" cy="446414"/>
          </a:xfrm>
        </p:spPr>
        <p:txBody>
          <a:bodyPr/>
          <a:lstStyle/>
          <a:p>
            <a:r>
              <a:rPr lang="en-US" sz="2800" dirty="0" smtClean="0"/>
              <a:t>Smart Community </a:t>
            </a:r>
            <a:r>
              <a:rPr lang="mr-IN" sz="2800" dirty="0" smtClean="0"/>
              <a:t>–</a:t>
            </a:r>
            <a:r>
              <a:rPr lang="en-US" sz="2800" dirty="0" smtClean="0"/>
              <a:t> AC/DC Smart Grid</a:t>
            </a:r>
            <a:endParaRPr lang="en-US" sz="2800" dirty="0"/>
          </a:p>
        </p:txBody>
      </p:sp>
      <p:sp>
        <p:nvSpPr>
          <p:cNvPr id="30" name="TextBox 29"/>
          <p:cNvSpPr txBox="1">
            <a:spLocks noChangeArrowheads="1"/>
          </p:cNvSpPr>
          <p:nvPr/>
        </p:nvSpPr>
        <p:spPr bwMode="auto">
          <a:xfrm>
            <a:off x="7682866" y="4624899"/>
            <a:ext cx="1246560" cy="160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bg1"/>
                </a:solidFill>
                <a:latin typeface="Calibri" charset="0"/>
                <a:ea typeface="Calibri" charset="0"/>
                <a:cs typeface="Calibri" charset="0"/>
              </a:rPr>
              <a:t>Load: </a:t>
            </a:r>
          </a:p>
          <a:p>
            <a:pPr eaLnBrk="1" hangingPunct="1"/>
            <a:r>
              <a:rPr lang="en-US" sz="1400" b="1" dirty="0">
                <a:solidFill>
                  <a:schemeClr val="bg1"/>
                </a:solidFill>
                <a:latin typeface="Calibri" charset="0"/>
                <a:ea typeface="Calibri" charset="0"/>
                <a:cs typeface="Calibri" charset="0"/>
              </a:rPr>
              <a:t>1 </a:t>
            </a:r>
            <a:r>
              <a:rPr lang="en-US" sz="1400" b="1" dirty="0" smtClean="0">
                <a:solidFill>
                  <a:schemeClr val="bg1"/>
                </a:solidFill>
                <a:latin typeface="Calibri" charset="0"/>
                <a:ea typeface="Calibri" charset="0"/>
                <a:cs typeface="Calibri" charset="0"/>
              </a:rPr>
              <a:t>office</a:t>
            </a:r>
          </a:p>
          <a:p>
            <a:pPr eaLnBrk="1" hangingPunct="1"/>
            <a:r>
              <a:rPr lang="en-US" sz="1400" b="1" dirty="0" smtClean="0">
                <a:solidFill>
                  <a:schemeClr val="bg1"/>
                </a:solidFill>
                <a:latin typeface="Calibri" charset="0"/>
                <a:ea typeface="Calibri" charset="0"/>
                <a:cs typeface="Calibri" charset="0"/>
              </a:rPr>
              <a:t>1 </a:t>
            </a:r>
            <a:r>
              <a:rPr lang="en-US" sz="1400" b="1" dirty="0">
                <a:solidFill>
                  <a:schemeClr val="bg1"/>
                </a:solidFill>
                <a:latin typeface="Calibri" charset="0"/>
                <a:ea typeface="Calibri" charset="0"/>
                <a:cs typeface="Calibri" charset="0"/>
              </a:rPr>
              <a:t>minimart, </a:t>
            </a:r>
          </a:p>
          <a:p>
            <a:pPr eaLnBrk="1" hangingPunct="1"/>
            <a:r>
              <a:rPr lang="en-US" sz="1400" b="1" dirty="0">
                <a:solidFill>
                  <a:schemeClr val="bg1"/>
                </a:solidFill>
                <a:latin typeface="Calibri" charset="0"/>
                <a:ea typeface="Calibri" charset="0"/>
                <a:cs typeface="Calibri" charset="0"/>
              </a:rPr>
              <a:t>1 </a:t>
            </a:r>
            <a:r>
              <a:rPr lang="en-US" sz="1400" b="1" dirty="0" smtClean="0">
                <a:solidFill>
                  <a:schemeClr val="bg1"/>
                </a:solidFill>
                <a:latin typeface="Calibri" charset="0"/>
                <a:ea typeface="Calibri" charset="0"/>
                <a:cs typeface="Calibri" charset="0"/>
              </a:rPr>
              <a:t>restaurant </a:t>
            </a:r>
            <a:endParaRPr lang="en-US" sz="1400" b="1" dirty="0">
              <a:solidFill>
                <a:schemeClr val="bg1"/>
              </a:solidFill>
              <a:latin typeface="Calibri" charset="0"/>
              <a:ea typeface="Calibri" charset="0"/>
              <a:cs typeface="Calibri" charset="0"/>
            </a:endParaRPr>
          </a:p>
          <a:p>
            <a:pPr eaLnBrk="1" hangingPunct="1"/>
            <a:r>
              <a:rPr lang="en-US" sz="1400" b="1" dirty="0">
                <a:solidFill>
                  <a:schemeClr val="bg1"/>
                </a:solidFill>
                <a:latin typeface="Calibri" charset="0"/>
                <a:ea typeface="Calibri" charset="0"/>
                <a:cs typeface="Calibri" charset="0"/>
              </a:rPr>
              <a:t>1 coffee </a:t>
            </a:r>
            <a:r>
              <a:rPr lang="en-US" sz="1400" b="1" dirty="0" smtClean="0">
                <a:solidFill>
                  <a:schemeClr val="bg1"/>
                </a:solidFill>
                <a:latin typeface="Calibri" charset="0"/>
                <a:ea typeface="Calibri" charset="0"/>
                <a:cs typeface="Calibri" charset="0"/>
              </a:rPr>
              <a:t>shop </a:t>
            </a:r>
            <a:endParaRPr lang="en-US" sz="1400" b="1" dirty="0">
              <a:solidFill>
                <a:schemeClr val="bg1"/>
              </a:solidFill>
              <a:latin typeface="Calibri" charset="0"/>
              <a:ea typeface="Calibri" charset="0"/>
              <a:cs typeface="Calibri" charset="0"/>
            </a:endParaRPr>
          </a:p>
          <a:p>
            <a:pPr eaLnBrk="1" hangingPunct="1"/>
            <a:r>
              <a:rPr lang="en-US" sz="1400" b="1" dirty="0">
                <a:solidFill>
                  <a:schemeClr val="bg1"/>
                </a:solidFill>
                <a:latin typeface="Calibri" charset="0"/>
                <a:ea typeface="Calibri" charset="0"/>
                <a:cs typeface="Calibri" charset="0"/>
              </a:rPr>
              <a:t>1 </a:t>
            </a:r>
            <a:r>
              <a:rPr lang="en-US" sz="1400" b="1" dirty="0" smtClean="0">
                <a:solidFill>
                  <a:schemeClr val="bg1"/>
                </a:solidFill>
                <a:latin typeface="Calibri" charset="0"/>
                <a:ea typeface="Calibri" charset="0"/>
                <a:cs typeface="Calibri" charset="0"/>
              </a:rPr>
              <a:t>farm</a:t>
            </a:r>
          </a:p>
          <a:p>
            <a:pPr eaLnBrk="1" hangingPunct="1"/>
            <a:r>
              <a:rPr lang="en-US" sz="1400" b="1" dirty="0" smtClean="0">
                <a:solidFill>
                  <a:schemeClr val="bg1"/>
                </a:solidFill>
                <a:latin typeface="Calibri" charset="0"/>
                <a:ea typeface="Calibri" charset="0"/>
                <a:cs typeface="Calibri" charset="0"/>
              </a:rPr>
              <a:t>6 houses</a:t>
            </a:r>
            <a:endParaRPr lang="en-US" sz="1400" b="1" dirty="0">
              <a:solidFill>
                <a:schemeClr val="bg1"/>
              </a:solidFill>
              <a:latin typeface="Calibri" charset="0"/>
              <a:ea typeface="Calibri" charset="0"/>
              <a:cs typeface="Calibri" charset="0"/>
            </a:endParaRPr>
          </a:p>
        </p:txBody>
      </p:sp>
      <p:grpSp>
        <p:nvGrpSpPr>
          <p:cNvPr id="106" name="Group 105"/>
          <p:cNvGrpSpPr/>
          <p:nvPr/>
        </p:nvGrpSpPr>
        <p:grpSpPr>
          <a:xfrm>
            <a:off x="179513" y="1450878"/>
            <a:ext cx="8238856" cy="5315751"/>
            <a:chOff x="179513" y="1450878"/>
            <a:chExt cx="8238856" cy="5315751"/>
          </a:xfrm>
        </p:grpSpPr>
        <p:sp>
          <p:nvSpPr>
            <p:cNvPr id="11" name="TextBox 10"/>
            <p:cNvSpPr txBox="1"/>
            <p:nvPr/>
          </p:nvSpPr>
          <p:spPr>
            <a:xfrm>
              <a:off x="1631509" y="2337346"/>
              <a:ext cx="737446" cy="338554"/>
            </a:xfrm>
            <a:prstGeom prst="rect">
              <a:avLst/>
            </a:prstGeom>
            <a:noFill/>
            <a:ln w="12700" cmpd="sng">
              <a:solidFill>
                <a:srgbClr val="73FB79"/>
              </a:solidFill>
            </a:ln>
          </p:spPr>
          <p:txBody>
            <a:bodyPr wrap="none" rtlCol="0">
              <a:spAutoFit/>
            </a:bodyPr>
            <a:lstStyle/>
            <a:p>
              <a:r>
                <a:rPr lang="en-US" sz="1600" b="1" dirty="0" smtClean="0">
                  <a:solidFill>
                    <a:srgbClr val="73FB79"/>
                  </a:solidFill>
                  <a:latin typeface="Calibri" charset="0"/>
                  <a:ea typeface="Calibri" charset="0"/>
                  <a:cs typeface="Calibri" charset="0"/>
                </a:rPr>
                <a:t>Biogas</a:t>
              </a:r>
              <a:endParaRPr lang="en-US" sz="1600" b="1" dirty="0">
                <a:solidFill>
                  <a:srgbClr val="73FB79"/>
                </a:solidFill>
                <a:latin typeface="Calibri" charset="0"/>
                <a:ea typeface="Calibri" charset="0"/>
                <a:cs typeface="Calibri" charset="0"/>
              </a:endParaRPr>
            </a:p>
          </p:txBody>
        </p:sp>
        <p:sp>
          <p:nvSpPr>
            <p:cNvPr id="13" name="TextBox 12"/>
            <p:cNvSpPr txBox="1"/>
            <p:nvPr/>
          </p:nvSpPr>
          <p:spPr>
            <a:xfrm>
              <a:off x="6918856" y="1772816"/>
              <a:ext cx="1499513" cy="369332"/>
            </a:xfrm>
            <a:prstGeom prst="rect">
              <a:avLst/>
            </a:prstGeom>
            <a:noFill/>
            <a:ln w="12700" cmpd="sng">
              <a:solidFill>
                <a:srgbClr val="00FDFF"/>
              </a:solidFill>
            </a:ln>
          </p:spPr>
          <p:txBody>
            <a:bodyPr wrap="none" rtlCol="0">
              <a:spAutoFit/>
            </a:bodyPr>
            <a:lstStyle/>
            <a:p>
              <a:r>
                <a:rPr lang="en-US" b="1" dirty="0">
                  <a:solidFill>
                    <a:srgbClr val="00FDFF"/>
                  </a:solidFill>
                  <a:latin typeface="Calibri" charset="0"/>
                  <a:ea typeface="Calibri" charset="0"/>
                  <a:cs typeface="Calibri" charset="0"/>
                </a:rPr>
                <a:t>DC PV System</a:t>
              </a:r>
            </a:p>
          </p:txBody>
        </p:sp>
        <p:sp>
          <p:nvSpPr>
            <p:cNvPr id="14" name="TextBox 13"/>
            <p:cNvSpPr txBox="1"/>
            <p:nvPr/>
          </p:nvSpPr>
          <p:spPr>
            <a:xfrm>
              <a:off x="611560" y="1484784"/>
              <a:ext cx="1593706" cy="338554"/>
            </a:xfrm>
            <a:prstGeom prst="rect">
              <a:avLst/>
            </a:prstGeom>
            <a:noFill/>
            <a:ln w="12700" cmpd="sng">
              <a:solidFill>
                <a:srgbClr val="73FB79"/>
              </a:solidFill>
            </a:ln>
          </p:spPr>
          <p:txBody>
            <a:bodyPr wrap="none" rtlCol="0">
              <a:spAutoFit/>
            </a:bodyPr>
            <a:lstStyle/>
            <a:p>
              <a:r>
                <a:rPr lang="en-US" sz="1600" b="1" dirty="0" smtClean="0">
                  <a:solidFill>
                    <a:srgbClr val="73FB79"/>
                  </a:solidFill>
                  <a:latin typeface="Calibri" charset="0"/>
                  <a:ea typeface="Calibri" charset="0"/>
                  <a:cs typeface="Calibri" charset="0"/>
                </a:rPr>
                <a:t>Biomass Gasifier</a:t>
              </a:r>
              <a:endParaRPr lang="en-US" sz="1600" b="1" dirty="0">
                <a:solidFill>
                  <a:srgbClr val="73FB79"/>
                </a:solidFill>
                <a:latin typeface="Calibri" charset="0"/>
                <a:ea typeface="Calibri" charset="0"/>
                <a:cs typeface="Calibri" charset="0"/>
              </a:endParaRPr>
            </a:p>
          </p:txBody>
        </p:sp>
        <p:sp>
          <p:nvSpPr>
            <p:cNvPr id="16" name="TextBox 15"/>
            <p:cNvSpPr txBox="1"/>
            <p:nvPr/>
          </p:nvSpPr>
          <p:spPr>
            <a:xfrm>
              <a:off x="4323426" y="1910697"/>
              <a:ext cx="1053494" cy="584775"/>
            </a:xfrm>
            <a:prstGeom prst="rect">
              <a:avLst/>
            </a:prstGeom>
            <a:noFill/>
            <a:ln w="12700" cmpd="sng">
              <a:solidFill>
                <a:srgbClr val="73FB79"/>
              </a:solidFill>
            </a:ln>
          </p:spPr>
          <p:txBody>
            <a:bodyPr wrap="none" rtlCol="0">
              <a:spAutoFit/>
            </a:bodyPr>
            <a:lstStyle/>
            <a:p>
              <a:r>
                <a:rPr lang="en-US" sz="1600" b="1" dirty="0" smtClean="0">
                  <a:solidFill>
                    <a:srgbClr val="73FB79"/>
                  </a:solidFill>
                  <a:latin typeface="Calibri" charset="0"/>
                  <a:ea typeface="Calibri" charset="0"/>
                  <a:cs typeface="Calibri" charset="0"/>
                </a:rPr>
                <a:t>Biodiesel </a:t>
              </a:r>
            </a:p>
            <a:p>
              <a:r>
                <a:rPr lang="en-US" sz="1600" b="1" dirty="0" smtClean="0">
                  <a:solidFill>
                    <a:srgbClr val="73FB79"/>
                  </a:solidFill>
                  <a:latin typeface="Calibri" charset="0"/>
                  <a:ea typeface="Calibri" charset="0"/>
                  <a:cs typeface="Calibri" charset="0"/>
                </a:rPr>
                <a:t>Generator</a:t>
              </a:r>
              <a:endParaRPr lang="en-US" sz="1600" b="1" dirty="0">
                <a:solidFill>
                  <a:srgbClr val="73FB79"/>
                </a:solidFill>
                <a:latin typeface="Calibri" charset="0"/>
                <a:ea typeface="Calibri" charset="0"/>
                <a:cs typeface="Calibri" charset="0"/>
              </a:endParaRPr>
            </a:p>
          </p:txBody>
        </p:sp>
        <p:sp>
          <p:nvSpPr>
            <p:cNvPr id="6" name="TextBox 5"/>
            <p:cNvSpPr txBox="1"/>
            <p:nvPr/>
          </p:nvSpPr>
          <p:spPr>
            <a:xfrm>
              <a:off x="1962278" y="5879474"/>
              <a:ext cx="694421" cy="338554"/>
            </a:xfrm>
            <a:prstGeom prst="rect">
              <a:avLst/>
            </a:prstGeom>
            <a:noFill/>
            <a:ln w="38100" cmpd="sng">
              <a:noFill/>
            </a:ln>
          </p:spPr>
          <p:txBody>
            <a:bodyPr wrap="none" rtlCol="0">
              <a:spAutoFit/>
            </a:bodyPr>
            <a:lstStyle/>
            <a:p>
              <a:r>
                <a:rPr lang="en-US" sz="1600" b="1" dirty="0" smtClean="0">
                  <a:solidFill>
                    <a:srgbClr val="FFFF00"/>
                  </a:solidFill>
                  <a:latin typeface="Calibri" charset="0"/>
                  <a:ea typeface="Calibri" charset="0"/>
                  <a:cs typeface="Calibri" charset="0"/>
                </a:rPr>
                <a:t>Office</a:t>
              </a:r>
              <a:endParaRPr lang="en-US" sz="1600" b="1" dirty="0">
                <a:solidFill>
                  <a:srgbClr val="FFFF00"/>
                </a:solidFill>
                <a:latin typeface="Calibri" charset="0"/>
                <a:ea typeface="Calibri" charset="0"/>
                <a:cs typeface="Calibri" charset="0"/>
              </a:endParaRPr>
            </a:p>
          </p:txBody>
        </p:sp>
        <p:sp>
          <p:nvSpPr>
            <p:cNvPr id="7" name="TextBox 6"/>
            <p:cNvSpPr txBox="1"/>
            <p:nvPr/>
          </p:nvSpPr>
          <p:spPr>
            <a:xfrm>
              <a:off x="4271134" y="4363902"/>
              <a:ext cx="688009" cy="338554"/>
            </a:xfrm>
            <a:prstGeom prst="rect">
              <a:avLst/>
            </a:prstGeom>
            <a:noFill/>
            <a:ln w="38100" cmpd="sng">
              <a:noFill/>
            </a:ln>
          </p:spPr>
          <p:txBody>
            <a:bodyPr wrap="none" rtlCol="0">
              <a:spAutoFit/>
            </a:bodyPr>
            <a:lstStyle/>
            <a:p>
              <a:r>
                <a:rPr lang="en-US" sz="1600" b="1" dirty="0" smtClean="0">
                  <a:solidFill>
                    <a:srgbClr val="FFFF00"/>
                  </a:solidFill>
                  <a:latin typeface="Calibri" charset="0"/>
                  <a:ea typeface="Calibri" charset="0"/>
                  <a:cs typeface="Calibri" charset="0"/>
                </a:rPr>
                <a:t>Home</a:t>
              </a:r>
              <a:endParaRPr lang="en-US" sz="1600" b="1" dirty="0">
                <a:solidFill>
                  <a:srgbClr val="FFFF00"/>
                </a:solidFill>
                <a:latin typeface="Calibri" charset="0"/>
                <a:ea typeface="Calibri" charset="0"/>
                <a:cs typeface="Calibri" charset="0"/>
              </a:endParaRPr>
            </a:p>
          </p:txBody>
        </p:sp>
        <p:sp>
          <p:nvSpPr>
            <p:cNvPr id="9" name="TextBox 8"/>
            <p:cNvSpPr txBox="1"/>
            <p:nvPr/>
          </p:nvSpPr>
          <p:spPr>
            <a:xfrm>
              <a:off x="5908055" y="4194625"/>
              <a:ext cx="688009" cy="338554"/>
            </a:xfrm>
            <a:prstGeom prst="rect">
              <a:avLst/>
            </a:prstGeom>
            <a:noFill/>
            <a:ln w="38100" cmpd="sng">
              <a:noFill/>
            </a:ln>
          </p:spPr>
          <p:txBody>
            <a:bodyPr wrap="none" rtlCol="0">
              <a:spAutoFit/>
            </a:bodyPr>
            <a:lstStyle/>
            <a:p>
              <a:r>
                <a:rPr lang="en-US" sz="1600" b="1" dirty="0" smtClean="0">
                  <a:solidFill>
                    <a:srgbClr val="FFFF00"/>
                  </a:solidFill>
                  <a:latin typeface="Calibri" charset="0"/>
                  <a:ea typeface="Calibri" charset="0"/>
                  <a:cs typeface="Calibri" charset="0"/>
                </a:rPr>
                <a:t>Home</a:t>
              </a:r>
            </a:p>
          </p:txBody>
        </p:sp>
        <p:sp>
          <p:nvSpPr>
            <p:cNvPr id="15" name="TextBox 14"/>
            <p:cNvSpPr txBox="1"/>
            <p:nvPr/>
          </p:nvSpPr>
          <p:spPr>
            <a:xfrm>
              <a:off x="3719403" y="2608137"/>
              <a:ext cx="688009" cy="338554"/>
            </a:xfrm>
            <a:prstGeom prst="rect">
              <a:avLst/>
            </a:prstGeom>
            <a:noFill/>
            <a:ln w="38100" cmpd="sng">
              <a:noFill/>
            </a:ln>
          </p:spPr>
          <p:txBody>
            <a:bodyPr wrap="none" rtlCol="0">
              <a:spAutoFit/>
            </a:bodyPr>
            <a:lstStyle/>
            <a:p>
              <a:r>
                <a:rPr lang="en-US" sz="1600" b="1" dirty="0" smtClean="0">
                  <a:solidFill>
                    <a:srgbClr val="FFFF00"/>
                  </a:solidFill>
                  <a:latin typeface="Calibri" charset="0"/>
                  <a:ea typeface="Calibri" charset="0"/>
                  <a:cs typeface="Calibri" charset="0"/>
                </a:rPr>
                <a:t>Home</a:t>
              </a:r>
              <a:endParaRPr lang="en-US" sz="1600" b="1" dirty="0">
                <a:solidFill>
                  <a:srgbClr val="FFFF00"/>
                </a:solidFill>
                <a:latin typeface="Calibri" charset="0"/>
                <a:ea typeface="Calibri" charset="0"/>
                <a:cs typeface="Calibri" charset="0"/>
              </a:endParaRPr>
            </a:p>
          </p:txBody>
        </p:sp>
        <p:sp>
          <p:nvSpPr>
            <p:cNvPr id="21" name="TextBox 20"/>
            <p:cNvSpPr txBox="1"/>
            <p:nvPr/>
          </p:nvSpPr>
          <p:spPr>
            <a:xfrm>
              <a:off x="3197923" y="3709248"/>
              <a:ext cx="688009" cy="338554"/>
            </a:xfrm>
            <a:prstGeom prst="rect">
              <a:avLst/>
            </a:prstGeom>
            <a:noFill/>
            <a:ln w="38100" cmpd="sng">
              <a:noFill/>
            </a:ln>
          </p:spPr>
          <p:txBody>
            <a:bodyPr wrap="none" rtlCol="0">
              <a:spAutoFit/>
            </a:bodyPr>
            <a:lstStyle/>
            <a:p>
              <a:r>
                <a:rPr lang="en-US" sz="1600" b="1" dirty="0" smtClean="0">
                  <a:solidFill>
                    <a:srgbClr val="FFFF00"/>
                  </a:solidFill>
                  <a:latin typeface="Calibri" charset="0"/>
                  <a:ea typeface="Calibri" charset="0"/>
                  <a:cs typeface="Calibri" charset="0"/>
                </a:rPr>
                <a:t>Home</a:t>
              </a:r>
              <a:endParaRPr lang="en-US" sz="1600" b="1" dirty="0">
                <a:solidFill>
                  <a:srgbClr val="FFFF00"/>
                </a:solidFill>
                <a:latin typeface="Calibri" charset="0"/>
                <a:ea typeface="Calibri" charset="0"/>
                <a:cs typeface="Calibri" charset="0"/>
              </a:endParaRPr>
            </a:p>
          </p:txBody>
        </p:sp>
        <p:sp>
          <p:nvSpPr>
            <p:cNvPr id="8" name="TextBox 7"/>
            <p:cNvSpPr txBox="1"/>
            <p:nvPr/>
          </p:nvSpPr>
          <p:spPr>
            <a:xfrm>
              <a:off x="4407412" y="6428075"/>
              <a:ext cx="1872208" cy="338554"/>
            </a:xfrm>
            <a:prstGeom prst="rect">
              <a:avLst/>
            </a:prstGeom>
            <a:noFill/>
            <a:ln w="38100" cmpd="sng">
              <a:noFill/>
            </a:ln>
          </p:spPr>
          <p:txBody>
            <a:bodyPr wrap="square" rtlCol="0">
              <a:spAutoFit/>
            </a:bodyPr>
            <a:lstStyle/>
            <a:p>
              <a:r>
                <a:rPr lang="en-US" sz="1600" b="1" dirty="0" smtClean="0">
                  <a:solidFill>
                    <a:srgbClr val="FFFF00"/>
                  </a:solidFill>
                  <a:latin typeface="Calibri" charset="0"/>
                  <a:ea typeface="Calibri" charset="0"/>
                  <a:cs typeface="Calibri" charset="0"/>
                </a:rPr>
                <a:t>Coffee Shop</a:t>
              </a:r>
              <a:endParaRPr lang="en-US" sz="1600" b="1" dirty="0">
                <a:solidFill>
                  <a:srgbClr val="FFFF00"/>
                </a:solidFill>
                <a:latin typeface="Calibri" charset="0"/>
                <a:ea typeface="Calibri" charset="0"/>
                <a:cs typeface="Calibri" charset="0"/>
              </a:endParaRPr>
            </a:p>
          </p:txBody>
        </p:sp>
        <p:sp>
          <p:nvSpPr>
            <p:cNvPr id="18" name="TextBox 17"/>
            <p:cNvSpPr txBox="1"/>
            <p:nvPr/>
          </p:nvSpPr>
          <p:spPr>
            <a:xfrm>
              <a:off x="179513" y="4797152"/>
              <a:ext cx="1656184" cy="338554"/>
            </a:xfrm>
            <a:prstGeom prst="rect">
              <a:avLst/>
            </a:prstGeom>
            <a:noFill/>
            <a:ln w="38100" cmpd="sng">
              <a:noFill/>
            </a:ln>
          </p:spPr>
          <p:txBody>
            <a:bodyPr wrap="square" rtlCol="0">
              <a:spAutoFit/>
            </a:bodyPr>
            <a:lstStyle/>
            <a:p>
              <a:r>
                <a:rPr lang="en-US" sz="1600" b="1" dirty="0" smtClean="0">
                  <a:solidFill>
                    <a:srgbClr val="FFFF00"/>
                  </a:solidFill>
                  <a:latin typeface="Calibri" charset="0"/>
                  <a:ea typeface="Calibri" charset="0"/>
                  <a:cs typeface="Calibri" charset="0"/>
                </a:rPr>
                <a:t>Restaurant</a:t>
              </a:r>
              <a:endParaRPr lang="en-US" sz="1600" b="1" dirty="0">
                <a:solidFill>
                  <a:srgbClr val="FFFF00"/>
                </a:solidFill>
                <a:latin typeface="Calibri" charset="0"/>
                <a:ea typeface="Calibri" charset="0"/>
                <a:cs typeface="Calibri" charset="0"/>
              </a:endParaRPr>
            </a:p>
          </p:txBody>
        </p:sp>
        <p:sp>
          <p:nvSpPr>
            <p:cNvPr id="29" name="TextBox 28"/>
            <p:cNvSpPr txBox="1"/>
            <p:nvPr/>
          </p:nvSpPr>
          <p:spPr>
            <a:xfrm>
              <a:off x="2427831" y="2995065"/>
              <a:ext cx="1656184" cy="338554"/>
            </a:xfrm>
            <a:prstGeom prst="rect">
              <a:avLst/>
            </a:prstGeom>
            <a:noFill/>
            <a:ln w="38100" cmpd="sng">
              <a:noFill/>
            </a:ln>
          </p:spPr>
          <p:txBody>
            <a:bodyPr wrap="square" rtlCol="0">
              <a:spAutoFit/>
            </a:bodyPr>
            <a:lstStyle/>
            <a:p>
              <a:r>
                <a:rPr lang="en-US" sz="1600" b="1" dirty="0" smtClean="0">
                  <a:solidFill>
                    <a:srgbClr val="FFFF00"/>
                  </a:solidFill>
                  <a:latin typeface="Calibri" charset="0"/>
                  <a:ea typeface="Calibri" charset="0"/>
                  <a:cs typeface="Calibri" charset="0"/>
                </a:rPr>
                <a:t>Smart Farm</a:t>
              </a:r>
              <a:endParaRPr lang="en-US" sz="1600" b="1" dirty="0">
                <a:solidFill>
                  <a:srgbClr val="FFFF00"/>
                </a:solidFill>
                <a:latin typeface="Calibri" charset="0"/>
                <a:ea typeface="Calibri" charset="0"/>
                <a:cs typeface="Calibri" charset="0"/>
              </a:endParaRPr>
            </a:p>
          </p:txBody>
        </p:sp>
        <p:sp>
          <p:nvSpPr>
            <p:cNvPr id="31" name="Rectangle 30"/>
            <p:cNvSpPr/>
            <p:nvPr/>
          </p:nvSpPr>
          <p:spPr>
            <a:xfrm>
              <a:off x="5712587" y="5553820"/>
              <a:ext cx="986167" cy="338554"/>
            </a:xfrm>
            <a:prstGeom prst="rect">
              <a:avLst/>
            </a:prstGeom>
          </p:spPr>
          <p:txBody>
            <a:bodyPr wrap="none">
              <a:spAutoFit/>
            </a:bodyPr>
            <a:lstStyle/>
            <a:p>
              <a:r>
                <a:rPr lang="en-US" sz="1600" b="1">
                  <a:solidFill>
                    <a:srgbClr val="FFFF00"/>
                  </a:solidFill>
                  <a:latin typeface="Calibri" charset="0"/>
                  <a:ea typeface="Calibri" charset="0"/>
                  <a:cs typeface="Calibri" charset="0"/>
                </a:rPr>
                <a:t>Minimart</a:t>
              </a:r>
              <a:endParaRPr lang="en-US" sz="1600" b="1" dirty="0">
                <a:solidFill>
                  <a:srgbClr val="FFFF00"/>
                </a:solidFill>
                <a:latin typeface="Calibri" charset="0"/>
                <a:ea typeface="Calibri" charset="0"/>
                <a:cs typeface="Calibri" charset="0"/>
              </a:endParaRPr>
            </a:p>
          </p:txBody>
        </p:sp>
        <p:sp>
          <p:nvSpPr>
            <p:cNvPr id="32" name="Rectangle 31"/>
            <p:cNvSpPr/>
            <p:nvPr/>
          </p:nvSpPr>
          <p:spPr>
            <a:xfrm>
              <a:off x="3894862" y="1450878"/>
              <a:ext cx="1490536" cy="369332"/>
            </a:xfrm>
            <a:prstGeom prst="rect">
              <a:avLst/>
            </a:prstGeom>
            <a:ln>
              <a:solidFill>
                <a:srgbClr val="FF00FF"/>
              </a:solidFill>
            </a:ln>
          </p:spPr>
          <p:txBody>
            <a:bodyPr wrap="none">
              <a:spAutoFit/>
            </a:bodyPr>
            <a:lstStyle/>
            <a:p>
              <a:r>
                <a:rPr lang="en-US" b="1" dirty="0" smtClean="0">
                  <a:solidFill>
                    <a:srgbClr val="FF00FF"/>
                  </a:solidFill>
                  <a:latin typeface="Calibri" charset="0"/>
                  <a:ea typeface="Calibri" charset="0"/>
                  <a:cs typeface="Calibri" charset="0"/>
                </a:rPr>
                <a:t>AC PV System</a:t>
              </a:r>
              <a:endParaRPr lang="en-US" b="1" dirty="0">
                <a:solidFill>
                  <a:srgbClr val="FF00FF"/>
                </a:solidFill>
                <a:latin typeface="Calibri" charset="0"/>
                <a:ea typeface="Calibri" charset="0"/>
                <a:cs typeface="Calibri" charset="0"/>
              </a:endParaRPr>
            </a:p>
          </p:txBody>
        </p:sp>
        <p:sp>
          <p:nvSpPr>
            <p:cNvPr id="33" name="TextBox 32"/>
            <p:cNvSpPr txBox="1"/>
            <p:nvPr/>
          </p:nvSpPr>
          <p:spPr>
            <a:xfrm>
              <a:off x="7132217" y="3356737"/>
              <a:ext cx="688009" cy="338554"/>
            </a:xfrm>
            <a:prstGeom prst="rect">
              <a:avLst/>
            </a:prstGeom>
            <a:noFill/>
            <a:ln w="38100" cmpd="sng">
              <a:noFill/>
            </a:ln>
          </p:spPr>
          <p:txBody>
            <a:bodyPr wrap="none" rtlCol="0">
              <a:spAutoFit/>
            </a:bodyPr>
            <a:lstStyle/>
            <a:p>
              <a:r>
                <a:rPr lang="en-US" sz="1600" b="1" dirty="0" smtClean="0">
                  <a:solidFill>
                    <a:srgbClr val="FFFF00"/>
                  </a:solidFill>
                  <a:latin typeface="Calibri" charset="0"/>
                  <a:ea typeface="Calibri" charset="0"/>
                  <a:cs typeface="Calibri" charset="0"/>
                </a:rPr>
                <a:t>Home</a:t>
              </a:r>
              <a:endParaRPr lang="en-US" sz="1600" b="1" dirty="0">
                <a:solidFill>
                  <a:srgbClr val="FFFF00"/>
                </a:solidFill>
                <a:latin typeface="Calibri" charset="0"/>
                <a:ea typeface="Calibri" charset="0"/>
                <a:cs typeface="Calibri" charset="0"/>
              </a:endParaRPr>
            </a:p>
          </p:txBody>
        </p:sp>
        <p:sp>
          <p:nvSpPr>
            <p:cNvPr id="34" name="TextBox 33"/>
            <p:cNvSpPr txBox="1"/>
            <p:nvPr/>
          </p:nvSpPr>
          <p:spPr>
            <a:xfrm>
              <a:off x="4631417" y="3129834"/>
              <a:ext cx="688009" cy="338554"/>
            </a:xfrm>
            <a:prstGeom prst="rect">
              <a:avLst/>
            </a:prstGeom>
            <a:noFill/>
            <a:ln w="38100" cmpd="sng">
              <a:noFill/>
            </a:ln>
          </p:spPr>
          <p:txBody>
            <a:bodyPr wrap="none" rtlCol="0">
              <a:spAutoFit/>
            </a:bodyPr>
            <a:lstStyle/>
            <a:p>
              <a:r>
                <a:rPr lang="en-US" sz="1600" b="1" dirty="0" smtClean="0">
                  <a:solidFill>
                    <a:srgbClr val="FFFF00"/>
                  </a:solidFill>
                  <a:latin typeface="Calibri" charset="0"/>
                  <a:ea typeface="Calibri" charset="0"/>
                  <a:cs typeface="Calibri" charset="0"/>
                </a:rPr>
                <a:t>Home</a:t>
              </a:r>
              <a:endParaRPr lang="en-US" sz="1600" b="1" dirty="0">
                <a:solidFill>
                  <a:srgbClr val="FFFF00"/>
                </a:solidFill>
                <a:latin typeface="Calibri" charset="0"/>
                <a:ea typeface="Calibri" charset="0"/>
                <a:cs typeface="Calibri" charset="0"/>
              </a:endParaRPr>
            </a:p>
          </p:txBody>
        </p:sp>
        <p:cxnSp>
          <p:nvCxnSpPr>
            <p:cNvPr id="36" name="Straight Connector 35"/>
            <p:cNvCxnSpPr/>
            <p:nvPr/>
          </p:nvCxnSpPr>
          <p:spPr>
            <a:xfrm flipH="1">
              <a:off x="5652120" y="2373358"/>
              <a:ext cx="427203" cy="0"/>
            </a:xfrm>
            <a:prstGeom prst="line">
              <a:avLst/>
            </a:prstGeom>
            <a:ln w="19050">
              <a:solidFill>
                <a:srgbClr val="00FD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5647395" y="2665747"/>
              <a:ext cx="1156853" cy="1216787"/>
            </a:xfrm>
            <a:prstGeom prst="line">
              <a:avLst/>
            </a:prstGeom>
            <a:ln w="19050">
              <a:solidFill>
                <a:srgbClr val="00FD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30655" y="3694344"/>
              <a:ext cx="434697" cy="188190"/>
            </a:xfrm>
            <a:prstGeom prst="line">
              <a:avLst/>
            </a:prstGeom>
            <a:ln w="19050">
              <a:solidFill>
                <a:srgbClr val="00FD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714369" y="3910744"/>
              <a:ext cx="89879" cy="2138007"/>
            </a:xfrm>
            <a:prstGeom prst="line">
              <a:avLst/>
            </a:prstGeom>
            <a:ln w="19050">
              <a:solidFill>
                <a:srgbClr val="00FDF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773954" y="6048751"/>
              <a:ext cx="940415" cy="339739"/>
            </a:xfrm>
            <a:prstGeom prst="line">
              <a:avLst/>
            </a:prstGeom>
            <a:ln w="19050">
              <a:solidFill>
                <a:srgbClr val="00FDF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173088" y="4919158"/>
              <a:ext cx="600615" cy="1458920"/>
            </a:xfrm>
            <a:prstGeom prst="line">
              <a:avLst/>
            </a:prstGeom>
            <a:ln w="19050">
              <a:solidFill>
                <a:srgbClr val="00FDF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829084" y="3821010"/>
              <a:ext cx="344004" cy="1104599"/>
            </a:xfrm>
            <a:prstGeom prst="line">
              <a:avLst/>
            </a:prstGeom>
            <a:ln w="19050">
              <a:solidFill>
                <a:srgbClr val="00FDF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943408" y="3815157"/>
              <a:ext cx="892965" cy="49399"/>
            </a:xfrm>
            <a:prstGeom prst="line">
              <a:avLst/>
            </a:prstGeom>
            <a:ln w="19050">
              <a:solidFill>
                <a:srgbClr val="00FDFF"/>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2810478" y="3851377"/>
              <a:ext cx="1138599" cy="1439088"/>
            </a:xfrm>
            <a:prstGeom prst="line">
              <a:avLst/>
            </a:prstGeom>
            <a:ln w="19050">
              <a:solidFill>
                <a:srgbClr val="00FDF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3480297" y="3345273"/>
              <a:ext cx="463111" cy="521788"/>
            </a:xfrm>
            <a:prstGeom prst="line">
              <a:avLst/>
            </a:prstGeom>
            <a:ln w="19050">
              <a:solidFill>
                <a:srgbClr val="00FDFF"/>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4210466" y="3005617"/>
              <a:ext cx="606274" cy="809540"/>
            </a:xfrm>
            <a:prstGeom prst="line">
              <a:avLst/>
            </a:prstGeom>
            <a:ln w="19050">
              <a:solidFill>
                <a:srgbClr val="00FDF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1051626" y="2715187"/>
              <a:ext cx="1068572" cy="2021027"/>
            </a:xfrm>
            <a:prstGeom prst="line">
              <a:avLst/>
            </a:prstGeom>
            <a:ln w="19050">
              <a:solidFill>
                <a:srgbClr val="73FB79"/>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29" idx="0"/>
            </p:cNvCxnSpPr>
            <p:nvPr/>
          </p:nvCxnSpPr>
          <p:spPr>
            <a:xfrm flipV="1">
              <a:off x="3255923" y="1891322"/>
              <a:ext cx="222030" cy="1103743"/>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2857337" y="3861048"/>
              <a:ext cx="1138599" cy="1439088"/>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3491880" y="3284984"/>
              <a:ext cx="463111" cy="521788"/>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4222331" y="2941348"/>
              <a:ext cx="606274" cy="80954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3943408" y="3749643"/>
              <a:ext cx="892965" cy="49399"/>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834753" y="3749643"/>
              <a:ext cx="344004" cy="1104599"/>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179473" y="4853050"/>
              <a:ext cx="605195" cy="1458528"/>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5784919" y="6008871"/>
              <a:ext cx="891408" cy="325991"/>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6676327" y="3871158"/>
              <a:ext cx="89879" cy="2138007"/>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6801599" y="3645024"/>
              <a:ext cx="434697" cy="18819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grpSp>
      <p:sp>
        <p:nvSpPr>
          <p:cNvPr id="3" name="สี่เหลี่ยมผืนผ้า 2"/>
          <p:cNvSpPr/>
          <p:nvPr/>
        </p:nvSpPr>
        <p:spPr>
          <a:xfrm>
            <a:off x="129080" y="0"/>
            <a:ext cx="2298751" cy="9244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679251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1195791" y="2560547"/>
            <a:ext cx="1576009" cy="584775"/>
          </a:xfrm>
          <a:prstGeom prst="rect">
            <a:avLst/>
          </a:prstGeom>
          <a:noFill/>
        </p:spPr>
        <p:txBody>
          <a:bodyPr wrap="none" rtlCol="0">
            <a:spAutoFit/>
          </a:bodyPr>
          <a:lstStyle/>
          <a:p>
            <a:r>
              <a:rPr lang="en-US" sz="1600" b="1" dirty="0" smtClean="0">
                <a:solidFill>
                  <a:srgbClr val="FFFF00"/>
                </a:solidFill>
                <a:latin typeface="Calibri" charset="0"/>
                <a:ea typeface="Calibri" charset="0"/>
                <a:cs typeface="Calibri" charset="0"/>
              </a:rPr>
              <a:t>PV DC Microgrid</a:t>
            </a:r>
          </a:p>
          <a:p>
            <a:r>
              <a:rPr lang="en-US" sz="1600" b="1" dirty="0" smtClean="0">
                <a:solidFill>
                  <a:srgbClr val="FFFF00"/>
                </a:solidFill>
                <a:latin typeface="Calibri" charset="0"/>
                <a:ea typeface="Calibri" charset="0"/>
                <a:cs typeface="Calibri" charset="0"/>
              </a:rPr>
              <a:t>25.5 kW</a:t>
            </a:r>
          </a:p>
        </p:txBody>
      </p:sp>
      <p:sp>
        <p:nvSpPr>
          <p:cNvPr id="5" name="TextBox 4"/>
          <p:cNvSpPr txBox="1"/>
          <p:nvPr/>
        </p:nvSpPr>
        <p:spPr>
          <a:xfrm>
            <a:off x="4427984" y="5301208"/>
            <a:ext cx="1568956" cy="584775"/>
          </a:xfrm>
          <a:prstGeom prst="rect">
            <a:avLst/>
          </a:prstGeom>
          <a:noFill/>
        </p:spPr>
        <p:txBody>
          <a:bodyPr wrap="none" rtlCol="0">
            <a:spAutoFit/>
          </a:bodyPr>
          <a:lstStyle/>
          <a:p>
            <a:r>
              <a:rPr lang="en-US" sz="1600" b="1" dirty="0" smtClean="0">
                <a:solidFill>
                  <a:srgbClr val="FFFF00"/>
                </a:solidFill>
                <a:latin typeface="Calibri" charset="0"/>
                <a:ea typeface="Calibri" charset="0"/>
                <a:cs typeface="Calibri" charset="0"/>
              </a:rPr>
              <a:t>PV AC Microgrid</a:t>
            </a:r>
          </a:p>
          <a:p>
            <a:r>
              <a:rPr lang="en-US" sz="1600" b="1" dirty="0" smtClean="0">
                <a:solidFill>
                  <a:srgbClr val="FFFF00"/>
                </a:solidFill>
                <a:latin typeface="Calibri" charset="0"/>
                <a:ea typeface="Calibri" charset="0"/>
                <a:cs typeface="Calibri" charset="0"/>
              </a:rPr>
              <a:t>25 kW</a:t>
            </a:r>
            <a:endParaRPr lang="en-US" sz="1600" b="1" dirty="0">
              <a:solidFill>
                <a:srgbClr val="FFFF00"/>
              </a:solidFill>
              <a:latin typeface="Calibri" charset="0"/>
              <a:ea typeface="Calibri" charset="0"/>
              <a:cs typeface="Calibri" charset="0"/>
            </a:endParaRPr>
          </a:p>
        </p:txBody>
      </p:sp>
      <p:sp>
        <p:nvSpPr>
          <p:cNvPr id="6" name="TextBox 5"/>
          <p:cNvSpPr txBox="1"/>
          <p:nvPr/>
        </p:nvSpPr>
        <p:spPr>
          <a:xfrm>
            <a:off x="4932040" y="1773442"/>
            <a:ext cx="1872629" cy="584775"/>
          </a:xfrm>
          <a:prstGeom prst="rect">
            <a:avLst/>
          </a:prstGeom>
          <a:noFill/>
        </p:spPr>
        <p:txBody>
          <a:bodyPr wrap="none" rtlCol="0">
            <a:spAutoFit/>
          </a:bodyPr>
          <a:lstStyle/>
          <a:p>
            <a:r>
              <a:rPr lang="en-US" sz="1600" b="1" dirty="0" smtClean="0">
                <a:solidFill>
                  <a:srgbClr val="FFFF00"/>
                </a:solidFill>
                <a:latin typeface="Calibri" charset="0"/>
                <a:ea typeface="Calibri" charset="0"/>
                <a:cs typeface="Calibri" charset="0"/>
              </a:rPr>
              <a:t>Biodiesel Generator</a:t>
            </a:r>
          </a:p>
          <a:p>
            <a:r>
              <a:rPr lang="en-US" sz="1600" b="1" dirty="0" smtClean="0">
                <a:solidFill>
                  <a:srgbClr val="FFFF00"/>
                </a:solidFill>
                <a:latin typeface="Calibri" charset="0"/>
                <a:ea typeface="Calibri" charset="0"/>
                <a:cs typeface="Calibri" charset="0"/>
              </a:rPr>
              <a:t>40 kW</a:t>
            </a:r>
            <a:endParaRPr lang="en-US" sz="1600" b="1" dirty="0">
              <a:solidFill>
                <a:srgbClr val="FFFF00"/>
              </a:solidFill>
              <a:latin typeface="Calibri" charset="0"/>
              <a:ea typeface="Calibri" charset="0"/>
              <a:cs typeface="Calibri" charset="0"/>
            </a:endParaRPr>
          </a:p>
        </p:txBody>
      </p:sp>
      <p:sp>
        <p:nvSpPr>
          <p:cNvPr id="7" name="TextBox 6"/>
          <p:cNvSpPr txBox="1"/>
          <p:nvPr/>
        </p:nvSpPr>
        <p:spPr>
          <a:xfrm>
            <a:off x="7412728" y="2560547"/>
            <a:ext cx="1593706" cy="584775"/>
          </a:xfrm>
          <a:prstGeom prst="rect">
            <a:avLst/>
          </a:prstGeom>
          <a:noFill/>
        </p:spPr>
        <p:txBody>
          <a:bodyPr wrap="none" rtlCol="0">
            <a:spAutoFit/>
          </a:bodyPr>
          <a:lstStyle/>
          <a:p>
            <a:r>
              <a:rPr lang="en-US" sz="1600" b="1" dirty="0" smtClean="0">
                <a:solidFill>
                  <a:srgbClr val="FFFF00"/>
                </a:solidFill>
                <a:latin typeface="Calibri" charset="0"/>
                <a:ea typeface="Calibri" charset="0"/>
                <a:cs typeface="Calibri" charset="0"/>
              </a:rPr>
              <a:t>Biomass Gasifier</a:t>
            </a:r>
          </a:p>
          <a:p>
            <a:r>
              <a:rPr lang="en-US" sz="1600" b="1" dirty="0">
                <a:solidFill>
                  <a:srgbClr val="FFFF00"/>
                </a:solidFill>
                <a:latin typeface="Calibri" charset="0"/>
                <a:ea typeface="Calibri" charset="0"/>
                <a:cs typeface="Calibri" charset="0"/>
              </a:rPr>
              <a:t>2</a:t>
            </a:r>
            <a:r>
              <a:rPr lang="en-US" sz="1600" b="1" dirty="0" smtClean="0">
                <a:solidFill>
                  <a:srgbClr val="FFFF00"/>
                </a:solidFill>
                <a:latin typeface="Calibri" charset="0"/>
                <a:ea typeface="Calibri" charset="0"/>
                <a:cs typeface="Calibri" charset="0"/>
              </a:rPr>
              <a:t>0 kW</a:t>
            </a:r>
            <a:endParaRPr lang="en-US" sz="1600" b="1" dirty="0">
              <a:solidFill>
                <a:srgbClr val="FFFF00"/>
              </a:solidFill>
              <a:latin typeface="Calibri" charset="0"/>
              <a:ea typeface="Calibri" charset="0"/>
              <a:cs typeface="Calibri" charset="0"/>
            </a:endParaRPr>
          </a:p>
        </p:txBody>
      </p:sp>
    </p:spTree>
    <p:extLst>
      <p:ext uri="{BB962C8B-B14F-4D97-AF65-F5344CB8AC3E}">
        <p14:creationId xmlns:p14="http://schemas.microsoft.com/office/powerpoint/2010/main" val="3199189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IMG02416-20120615-1144.jpg"/>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4392823" y="0"/>
            <a:ext cx="4751177" cy="3242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2" name="Picture 1"/>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512" y="-84133"/>
            <a:ext cx="4559223" cy="33691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9874" name="TextBox 6"/>
          <p:cNvSpPr txBox="1">
            <a:spLocks noChangeArrowheads="1"/>
          </p:cNvSpPr>
          <p:nvPr/>
        </p:nvSpPr>
        <p:spPr bwMode="auto">
          <a:xfrm>
            <a:off x="521608" y="3357563"/>
            <a:ext cx="225016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a:latin typeface="Calibri" charset="0"/>
                <a:ea typeface="Calibri" charset="0"/>
                <a:cs typeface="Calibri" charset="0"/>
              </a:rPr>
              <a:t>Battery House</a:t>
            </a:r>
          </a:p>
        </p:txBody>
      </p:sp>
      <p:pic>
        <p:nvPicPr>
          <p:cNvPr id="5" name="Picture 4" descr="IMG_5417.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11552" y="3212976"/>
            <a:ext cx="4032448" cy="3765827"/>
          </a:xfrm>
          <a:prstGeom prst="rect">
            <a:avLst/>
          </a:prstGeom>
        </p:spPr>
      </p:pic>
      <p:pic>
        <p:nvPicPr>
          <p:cNvPr id="2" name="Picture 1" descr="IMG_5414.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3235738"/>
            <a:ext cx="5148064" cy="3633839"/>
          </a:xfrm>
          <a:prstGeom prst="rect">
            <a:avLst/>
          </a:prstGeom>
        </p:spPr>
      </p:pic>
      <p:sp>
        <p:nvSpPr>
          <p:cNvPr id="8" name="TextBox 7"/>
          <p:cNvSpPr txBox="1"/>
          <p:nvPr/>
        </p:nvSpPr>
        <p:spPr>
          <a:xfrm>
            <a:off x="348602" y="6061342"/>
            <a:ext cx="4490332" cy="830997"/>
          </a:xfrm>
          <a:prstGeom prst="rect">
            <a:avLst/>
          </a:prstGeom>
          <a:noFill/>
        </p:spPr>
        <p:txBody>
          <a:bodyPr wrap="none" rtlCol="0">
            <a:spAutoFit/>
          </a:bodyPr>
          <a:lstStyle/>
          <a:p>
            <a:r>
              <a:rPr lang="en-US" sz="1600" b="1" dirty="0" smtClean="0">
                <a:solidFill>
                  <a:srgbClr val="FFFF00"/>
                </a:solidFill>
                <a:latin typeface="Calibri" charset="0"/>
                <a:ea typeface="Calibri" charset="0"/>
                <a:cs typeface="Calibri" charset="0"/>
              </a:rPr>
              <a:t>On-grid: PV AC Microgrid Battery Bank (~100 kWh)</a:t>
            </a:r>
          </a:p>
          <a:p>
            <a:r>
              <a:rPr lang="en-US" sz="1600" b="1" dirty="0" smtClean="0">
                <a:solidFill>
                  <a:srgbClr val="FFFF00"/>
                </a:solidFill>
                <a:latin typeface="Calibri" charset="0"/>
                <a:ea typeface="Calibri" charset="0"/>
                <a:cs typeface="Calibri" charset="0"/>
              </a:rPr>
              <a:t>Backup </a:t>
            </a:r>
            <a:r>
              <a:rPr lang="en-US" sz="1600" b="1" dirty="0">
                <a:solidFill>
                  <a:srgbClr val="FFFF00"/>
                </a:solidFill>
                <a:latin typeface="Calibri" charset="0"/>
                <a:ea typeface="Calibri" charset="0"/>
                <a:cs typeface="Calibri" charset="0"/>
              </a:rPr>
              <a:t>power/ Power Control and Stability</a:t>
            </a:r>
          </a:p>
          <a:p>
            <a:endParaRPr lang="en-US" sz="1600" b="1" dirty="0" smtClean="0">
              <a:solidFill>
                <a:srgbClr val="FFFF00"/>
              </a:solidFill>
              <a:latin typeface="Calibri" charset="0"/>
              <a:ea typeface="Calibri" charset="0"/>
              <a:cs typeface="Calibri" charset="0"/>
            </a:endParaRPr>
          </a:p>
        </p:txBody>
      </p:sp>
      <p:sp>
        <p:nvSpPr>
          <p:cNvPr id="9" name="TextBox 8"/>
          <p:cNvSpPr txBox="1"/>
          <p:nvPr/>
        </p:nvSpPr>
        <p:spPr>
          <a:xfrm>
            <a:off x="35496" y="116632"/>
            <a:ext cx="4513928" cy="584775"/>
          </a:xfrm>
          <a:prstGeom prst="rect">
            <a:avLst/>
          </a:prstGeom>
          <a:noFill/>
        </p:spPr>
        <p:txBody>
          <a:bodyPr wrap="none" rtlCol="0">
            <a:spAutoFit/>
          </a:bodyPr>
          <a:lstStyle/>
          <a:p>
            <a:r>
              <a:rPr lang="en-US" sz="1600" b="1" smtClean="0">
                <a:solidFill>
                  <a:srgbClr val="0000FF"/>
                </a:solidFill>
                <a:latin typeface="Calibri" charset="0"/>
                <a:ea typeface="Calibri" charset="0"/>
                <a:cs typeface="Calibri" charset="0"/>
              </a:rPr>
              <a:t>Off-grid: PV </a:t>
            </a:r>
            <a:r>
              <a:rPr lang="en-US" sz="1600" b="1" dirty="0" smtClean="0">
                <a:solidFill>
                  <a:srgbClr val="0000FF"/>
                </a:solidFill>
                <a:latin typeface="Calibri" charset="0"/>
                <a:ea typeface="Calibri" charset="0"/>
                <a:cs typeface="Calibri" charset="0"/>
              </a:rPr>
              <a:t>DC Microgrid </a:t>
            </a:r>
            <a:r>
              <a:rPr lang="en-US" sz="1600" b="1" smtClean="0">
                <a:solidFill>
                  <a:srgbClr val="0000FF"/>
                </a:solidFill>
                <a:latin typeface="Calibri" charset="0"/>
                <a:ea typeface="Calibri" charset="0"/>
                <a:cs typeface="Calibri" charset="0"/>
              </a:rPr>
              <a:t>Battery Bank (~100 kWh)</a:t>
            </a:r>
            <a:endParaRPr lang="en-US" sz="1600" b="1" dirty="0" smtClean="0">
              <a:solidFill>
                <a:srgbClr val="0000FF"/>
              </a:solidFill>
              <a:latin typeface="Calibri" charset="0"/>
              <a:ea typeface="Calibri" charset="0"/>
              <a:cs typeface="Calibri" charset="0"/>
            </a:endParaRPr>
          </a:p>
          <a:p>
            <a:r>
              <a:rPr lang="en-US" sz="1600" b="1" dirty="0" smtClean="0">
                <a:solidFill>
                  <a:srgbClr val="0000FF"/>
                </a:solidFill>
                <a:latin typeface="Calibri" charset="0"/>
                <a:ea typeface="Calibri" charset="0"/>
                <a:cs typeface="Calibri" charset="0"/>
              </a:rPr>
              <a:t>Backup power/ Power Control and Stability</a:t>
            </a:r>
            <a:endParaRPr lang="en-US" sz="1600" b="1" dirty="0">
              <a:solidFill>
                <a:srgbClr val="0000FF"/>
              </a:solidFill>
              <a:latin typeface="Calibri" charset="0"/>
              <a:ea typeface="Calibri" charset="0"/>
              <a:cs typeface="Calibri" charset="0"/>
            </a:endParaRPr>
          </a:p>
        </p:txBody>
      </p:sp>
    </p:spTree>
    <p:extLst>
      <p:ext uri="{BB962C8B-B14F-4D97-AF65-F5344CB8AC3E}">
        <p14:creationId xmlns:p14="http://schemas.microsoft.com/office/powerpoint/2010/main" val="6678017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001494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51520" y="188640"/>
            <a:ext cx="3240360" cy="1323439"/>
          </a:xfrm>
          <a:prstGeom prst="rect">
            <a:avLst/>
          </a:prstGeom>
          <a:noFill/>
        </p:spPr>
        <p:txBody>
          <a:bodyPr wrap="square" rtlCol="0">
            <a:spAutoFit/>
          </a:bodyPr>
          <a:lstStyle/>
          <a:p>
            <a:pPr marL="176213" indent="-176213">
              <a:buFont typeface="Arial"/>
              <a:buChar char="•"/>
            </a:pPr>
            <a:r>
              <a:rPr lang="en-US" sz="1600" b="1" dirty="0" smtClean="0">
                <a:solidFill>
                  <a:srgbClr val="FFFF00"/>
                </a:solidFill>
              </a:rPr>
              <a:t>Convert All Electrical Devices to DC Usage</a:t>
            </a:r>
          </a:p>
          <a:p>
            <a:pPr marL="176213" indent="-176213">
              <a:buFont typeface="Arial"/>
              <a:buChar char="•"/>
            </a:pPr>
            <a:r>
              <a:rPr lang="en-US" sz="1600" b="1" dirty="0" smtClean="0">
                <a:solidFill>
                  <a:srgbClr val="FFFF00"/>
                </a:solidFill>
              </a:rPr>
              <a:t>Install Power Supply Controller </a:t>
            </a:r>
          </a:p>
          <a:p>
            <a:pPr marL="176213" indent="-176213">
              <a:buFont typeface="Arial"/>
              <a:buChar char="•"/>
            </a:pPr>
            <a:r>
              <a:rPr lang="en-US" sz="1600" b="1" dirty="0" smtClean="0">
                <a:solidFill>
                  <a:srgbClr val="FFFF00"/>
                </a:solidFill>
              </a:rPr>
              <a:t>Install Booster Battery</a:t>
            </a:r>
            <a:endParaRPr lang="en-US" sz="1600" b="1" dirty="0">
              <a:solidFill>
                <a:srgbClr val="FFFF00"/>
              </a:solidFill>
            </a:endParaRPr>
          </a:p>
        </p:txBody>
      </p:sp>
    </p:spTree>
    <p:extLst>
      <p:ext uri="{BB962C8B-B14F-4D97-AF65-F5344CB8AC3E}">
        <p14:creationId xmlns:p14="http://schemas.microsoft.com/office/powerpoint/2010/main" val="2481519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3" descr="P2078576.JPG"/>
          <p:cNvPicPr>
            <a:picLocks noChangeAspect="1" noChangeArrowheads="1"/>
          </p:cNvPicPr>
          <p:nvPr/>
        </p:nvPicPr>
        <p:blipFill>
          <a:blip r:embed="rId3">
            <a:lum contrast="30000"/>
            <a:extLst>
              <a:ext uri="{28A0092B-C50C-407E-A947-70E740481C1C}">
                <a14:useLocalDpi xmlns:a14="http://schemas.microsoft.com/office/drawing/2010/main"/>
              </a:ext>
            </a:extLst>
          </a:blip>
          <a:srcRect/>
          <a:stretch>
            <a:fillRect/>
          </a:stretch>
        </p:blipFill>
        <p:spPr bwMode="auto">
          <a:xfrm>
            <a:off x="34925" y="0"/>
            <a:ext cx="91090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39600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4" name="Rounded Rectangle 3"/>
          <p:cNvSpPr/>
          <p:nvPr/>
        </p:nvSpPr>
        <p:spPr>
          <a:xfrm>
            <a:off x="6084168" y="4941168"/>
            <a:ext cx="2830826" cy="1807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lstStyle/>
          <a:p>
            <a:endParaRPr lang="en-US" dirty="0"/>
          </a:p>
          <a:p>
            <a:pPr marL="285750" indent="-285750">
              <a:buFont typeface="Wingdings" charset="2"/>
              <a:buChar char="Ø"/>
            </a:pPr>
            <a:r>
              <a:rPr lang="en-US" dirty="0" smtClean="0"/>
              <a:t>Home energy monitoring system</a:t>
            </a:r>
          </a:p>
          <a:p>
            <a:pPr marL="285750" indent="-285750">
              <a:buFont typeface="Wingdings" charset="2"/>
              <a:buChar char="Ø"/>
            </a:pPr>
            <a:r>
              <a:rPr lang="en-US" dirty="0" smtClean="0"/>
              <a:t>DC &amp; AC Smart plug</a:t>
            </a:r>
          </a:p>
        </p:txBody>
      </p:sp>
    </p:spTree>
    <p:extLst>
      <p:ext uri="{BB962C8B-B14F-4D97-AF65-F5344CB8AC3E}">
        <p14:creationId xmlns:p14="http://schemas.microsoft.com/office/powerpoint/2010/main" val="34436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P207859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0"/>
            <a:ext cx="91567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6156176" y="6309320"/>
            <a:ext cx="2880320" cy="432048"/>
          </a:xfrm>
          <a:prstGeom prst="rect">
            <a:avLst/>
          </a:prstGeom>
          <a:solidFill>
            <a:srgbClr val="FF6600"/>
          </a:solidFill>
          <a:ln>
            <a:solidFill>
              <a:srgbClr val="FF6600"/>
            </a:solid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90000"/>
          </a:bodyPr>
          <a:lstStyle>
            <a:lvl1pPr algn="ctr" rtl="0" eaLnBrk="0" fontAlgn="base" hangingPunct="0">
              <a:spcBef>
                <a:spcPct val="0"/>
              </a:spcBef>
              <a:spcAft>
                <a:spcPct val="0"/>
              </a:spcAft>
              <a:defRPr sz="3600" b="1">
                <a:solidFill>
                  <a:schemeClr val="tx2"/>
                </a:solidFill>
                <a:latin typeface="Calibri" charset="0"/>
                <a:ea typeface="Calibri" charset="0"/>
                <a:cs typeface="Calibri" charset="0"/>
              </a:defRPr>
            </a:lvl1pPr>
            <a:lvl2pPr algn="ctr" rtl="0" eaLnBrk="0" fontAlgn="base" hangingPunct="0">
              <a:spcBef>
                <a:spcPct val="0"/>
              </a:spcBef>
              <a:spcAft>
                <a:spcPct val="0"/>
              </a:spcAft>
              <a:defRPr sz="3692" b="1">
                <a:solidFill>
                  <a:schemeClr val="tx2"/>
                </a:solidFill>
                <a:latin typeface="Arial" charset="0"/>
                <a:ea typeface="Arial" charset="0"/>
                <a:cs typeface="Arial" charset="0"/>
              </a:defRPr>
            </a:lvl2pPr>
            <a:lvl3pPr algn="ctr" rtl="0" eaLnBrk="0" fontAlgn="base" hangingPunct="0">
              <a:spcBef>
                <a:spcPct val="0"/>
              </a:spcBef>
              <a:spcAft>
                <a:spcPct val="0"/>
              </a:spcAft>
              <a:defRPr sz="3692" b="1">
                <a:solidFill>
                  <a:schemeClr val="tx2"/>
                </a:solidFill>
                <a:latin typeface="Arial" charset="0"/>
                <a:ea typeface="Arial" charset="0"/>
                <a:cs typeface="Arial" charset="0"/>
              </a:defRPr>
            </a:lvl3pPr>
            <a:lvl4pPr algn="ctr" rtl="0" eaLnBrk="0" fontAlgn="base" hangingPunct="0">
              <a:spcBef>
                <a:spcPct val="0"/>
              </a:spcBef>
              <a:spcAft>
                <a:spcPct val="0"/>
              </a:spcAft>
              <a:defRPr sz="3692" b="1">
                <a:solidFill>
                  <a:schemeClr val="tx2"/>
                </a:solidFill>
                <a:latin typeface="Arial" charset="0"/>
                <a:ea typeface="Arial" charset="0"/>
                <a:cs typeface="Arial" charset="0"/>
              </a:defRPr>
            </a:lvl4pPr>
            <a:lvl5pPr algn="ctr" rtl="0" eaLnBrk="0" fontAlgn="base" hangingPunct="0">
              <a:spcBef>
                <a:spcPct val="0"/>
              </a:spcBef>
              <a:spcAft>
                <a:spcPct val="0"/>
              </a:spcAft>
              <a:defRPr sz="3692" b="1">
                <a:solidFill>
                  <a:schemeClr val="tx2"/>
                </a:solidFill>
                <a:latin typeface="Arial" charset="0"/>
                <a:ea typeface="Arial" charset="0"/>
                <a:cs typeface="Arial" charset="0"/>
              </a:defRPr>
            </a:lvl5pPr>
            <a:lvl6pPr marL="422041" algn="ctr" rtl="0" fontAlgn="base">
              <a:spcBef>
                <a:spcPct val="0"/>
              </a:spcBef>
              <a:spcAft>
                <a:spcPct val="0"/>
              </a:spcAft>
              <a:defRPr sz="4062">
                <a:solidFill>
                  <a:schemeClr val="tx2"/>
                </a:solidFill>
                <a:latin typeface="Arial" pitchFamily="34" charset="0"/>
                <a:cs typeface="Angsana New" pitchFamily="18" charset="-34"/>
              </a:defRPr>
            </a:lvl6pPr>
            <a:lvl7pPr marL="844083" algn="ctr" rtl="0" fontAlgn="base">
              <a:spcBef>
                <a:spcPct val="0"/>
              </a:spcBef>
              <a:spcAft>
                <a:spcPct val="0"/>
              </a:spcAft>
              <a:defRPr sz="4062">
                <a:solidFill>
                  <a:schemeClr val="tx2"/>
                </a:solidFill>
                <a:latin typeface="Arial" pitchFamily="34" charset="0"/>
                <a:cs typeface="Angsana New" pitchFamily="18" charset="-34"/>
              </a:defRPr>
            </a:lvl7pPr>
            <a:lvl8pPr marL="1266124" algn="ctr" rtl="0" fontAlgn="base">
              <a:spcBef>
                <a:spcPct val="0"/>
              </a:spcBef>
              <a:spcAft>
                <a:spcPct val="0"/>
              </a:spcAft>
              <a:defRPr sz="4062">
                <a:solidFill>
                  <a:schemeClr val="tx2"/>
                </a:solidFill>
                <a:latin typeface="Arial" pitchFamily="34" charset="0"/>
                <a:cs typeface="Angsana New" pitchFamily="18" charset="-34"/>
              </a:defRPr>
            </a:lvl8pPr>
            <a:lvl9pPr marL="1688165" algn="ctr" rtl="0" fontAlgn="base">
              <a:spcBef>
                <a:spcPct val="0"/>
              </a:spcBef>
              <a:spcAft>
                <a:spcPct val="0"/>
              </a:spcAft>
              <a:defRPr sz="4062">
                <a:solidFill>
                  <a:schemeClr val="tx2"/>
                </a:solidFill>
                <a:latin typeface="Arial" pitchFamily="34" charset="0"/>
                <a:cs typeface="Angsana New" pitchFamily="18" charset="-34"/>
              </a:defRPr>
            </a:lvl9pPr>
          </a:lstStyle>
          <a:p>
            <a:pPr algn="r" eaLnBrk="1" fontAlgn="auto" hangingPunct="1">
              <a:spcAft>
                <a:spcPts val="0"/>
              </a:spcAft>
              <a:defRPr/>
            </a:pPr>
            <a:r>
              <a:rPr lang="en-US" sz="2000" kern="0" smtClean="0">
                <a:solidFill>
                  <a:schemeClr val="bg1"/>
                </a:solidFill>
              </a:rPr>
              <a:t>Expanded Polystyrene Foam </a:t>
            </a:r>
            <a:endParaRPr lang="en-US" sz="2000" kern="0" dirty="0">
              <a:solidFill>
                <a:schemeClr val="bg1"/>
              </a:solidFill>
            </a:endParaRPr>
          </a:p>
        </p:txBody>
      </p:sp>
      <p:sp>
        <p:nvSpPr>
          <p:cNvPr id="4" name="Rounded Rectangle 3"/>
          <p:cNvSpPr/>
          <p:nvPr/>
        </p:nvSpPr>
        <p:spPr>
          <a:xfrm>
            <a:off x="6313174" y="4293096"/>
            <a:ext cx="2830826" cy="1890067"/>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lstStyle/>
          <a:p>
            <a:endParaRPr lang="en-US" dirty="0"/>
          </a:p>
          <a:p>
            <a:pPr marL="285750" indent="-285750">
              <a:buFont typeface="Wingdings" charset="2"/>
              <a:buChar char="Ø"/>
            </a:pPr>
            <a:r>
              <a:rPr lang="en-US" dirty="0" smtClean="0"/>
              <a:t>Home monitoring system: Temp, Humidity, Wind Speed</a:t>
            </a:r>
          </a:p>
        </p:txBody>
      </p:sp>
    </p:spTree>
    <p:extLst>
      <p:ext uri="{BB962C8B-B14F-4D97-AF65-F5344CB8AC3E}">
        <p14:creationId xmlns:p14="http://schemas.microsoft.com/office/powerpoint/2010/main" val="346334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Rounded Rectangle 2"/>
          <p:cNvSpPr/>
          <p:nvPr/>
        </p:nvSpPr>
        <p:spPr>
          <a:xfrm>
            <a:off x="6228184" y="5085184"/>
            <a:ext cx="2830826" cy="1735147"/>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lstStyle/>
          <a:p>
            <a:pPr marL="285750" indent="-285750">
              <a:buFont typeface="Arial" charset="0"/>
              <a:buChar char="•"/>
            </a:pPr>
            <a:endParaRPr lang="en-US" dirty="0"/>
          </a:p>
          <a:p>
            <a:pPr marL="285750" indent="-285750">
              <a:buFont typeface="Wingdings" charset="2"/>
              <a:buChar char="Ø"/>
            </a:pPr>
            <a:r>
              <a:rPr lang="en-US" dirty="0" smtClean="0"/>
              <a:t>Home monitoring system: Temp, Humidity, Wind Speed</a:t>
            </a:r>
          </a:p>
        </p:txBody>
      </p:sp>
    </p:spTree>
    <p:extLst>
      <p:ext uri="{BB962C8B-B14F-4D97-AF65-F5344CB8AC3E}">
        <p14:creationId xmlns:p14="http://schemas.microsoft.com/office/powerpoint/2010/main" val="25292236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1 house.jpg"/>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
            <a:ext cx="9144000" cy="6862249"/>
          </a:xfrm>
          <a:prstGeom prst="rect">
            <a:avLst/>
          </a:prstGeom>
        </p:spPr>
      </p:pic>
      <p:sp>
        <p:nvSpPr>
          <p:cNvPr id="3" name="TextBox 2"/>
          <p:cNvSpPr txBox="1"/>
          <p:nvPr/>
        </p:nvSpPr>
        <p:spPr>
          <a:xfrm>
            <a:off x="6442098" y="6237312"/>
            <a:ext cx="2430858" cy="400110"/>
          </a:xfrm>
          <a:prstGeom prst="rect">
            <a:avLst/>
          </a:prstGeom>
          <a:solidFill>
            <a:srgbClr val="FF6600"/>
          </a:solidFill>
        </p:spPr>
        <p:txBody>
          <a:bodyPr wrap="none" rtlCol="0">
            <a:spAutoFit/>
          </a:bodyPr>
          <a:lstStyle/>
          <a:p>
            <a:pPr eaLnBrk="0" hangingPunct="0"/>
            <a:r>
              <a:rPr lang="en-US" sz="2000" dirty="0" smtClean="0">
                <a:solidFill>
                  <a:schemeClr val="bg1"/>
                </a:solidFill>
                <a:latin typeface="Calibri" charset="0"/>
                <a:ea typeface="Calibri" charset="0"/>
                <a:cs typeface="Calibri" charset="0"/>
              </a:rPr>
              <a:t>Reuse material house</a:t>
            </a:r>
            <a:endParaRPr lang="en-US" sz="20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41476292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2700" y="0"/>
            <a:ext cx="9118565" cy="6597352"/>
          </a:xfrm>
          <a:prstGeom prst="rect">
            <a:avLst/>
          </a:prstGeom>
        </p:spPr>
      </p:pic>
    </p:spTree>
    <p:extLst>
      <p:ext uri="{BB962C8B-B14F-4D97-AF65-F5344CB8AC3E}">
        <p14:creationId xmlns:p14="http://schemas.microsoft.com/office/powerpoint/2010/main" val="40178521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3348038" y="6092825"/>
            <a:ext cx="16049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FFFF00"/>
                </a:solidFill>
              </a:rPr>
              <a:t>Resident</a:t>
            </a:r>
            <a:endParaRPr lang="th-TH" sz="1800">
              <a:solidFill>
                <a:srgbClr val="FFFF00"/>
              </a:solidFill>
            </a:endParaRPr>
          </a:p>
        </p:txBody>
      </p:sp>
      <p:pic>
        <p:nvPicPr>
          <p:cNvPr id="3" name="Picture 2" descr="A-Box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9505" y="-27384"/>
            <a:ext cx="10351698" cy="6858000"/>
          </a:xfrm>
          <a:prstGeom prst="rect">
            <a:avLst/>
          </a:prstGeom>
        </p:spPr>
      </p:pic>
      <p:sp>
        <p:nvSpPr>
          <p:cNvPr id="4" name="Rounded Rectangle 3"/>
          <p:cNvSpPr/>
          <p:nvPr/>
        </p:nvSpPr>
        <p:spPr>
          <a:xfrm>
            <a:off x="6228184" y="4869160"/>
            <a:ext cx="2830826" cy="1951171"/>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lstStyle/>
          <a:p>
            <a:pPr marL="285750" indent="-285750">
              <a:buFont typeface="Arial" charset="0"/>
              <a:buChar char="•"/>
            </a:pPr>
            <a:r>
              <a:rPr lang="en-US" dirty="0" smtClean="0"/>
              <a:t>Insulation</a:t>
            </a:r>
          </a:p>
          <a:p>
            <a:pPr marL="285750" indent="-285750">
              <a:buFont typeface="Arial" charset="0"/>
              <a:buChar char="•"/>
            </a:pPr>
            <a:endParaRPr lang="en-US" dirty="0"/>
          </a:p>
          <a:p>
            <a:pPr marL="285750" indent="-285750">
              <a:buFont typeface="Wingdings" charset="2"/>
              <a:buChar char="Ø"/>
            </a:pPr>
            <a:r>
              <a:rPr lang="en-US" dirty="0" smtClean="0"/>
              <a:t>Construction material for  hot &amp; humid climate</a:t>
            </a:r>
          </a:p>
        </p:txBody>
      </p:sp>
    </p:spTree>
    <p:extLst>
      <p:ext uri="{BB962C8B-B14F-4D97-AF65-F5344CB8AC3E}">
        <p14:creationId xmlns:p14="http://schemas.microsoft.com/office/powerpoint/2010/main" val="20582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Offic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5250"/>
            <a:ext cx="9270999" cy="6953249"/>
          </a:xfrm>
          <a:prstGeom prst="rect">
            <a:avLst/>
          </a:prstGeom>
        </p:spPr>
      </p:pic>
      <p:sp>
        <p:nvSpPr>
          <p:cNvPr id="3" name="Title 1"/>
          <p:cNvSpPr txBox="1">
            <a:spLocks/>
          </p:cNvSpPr>
          <p:nvPr/>
        </p:nvSpPr>
        <p:spPr bwMode="auto">
          <a:xfrm>
            <a:off x="7956376" y="44624"/>
            <a:ext cx="1080120" cy="432048"/>
          </a:xfrm>
          <a:prstGeom prst="rect">
            <a:avLst/>
          </a:prstGeom>
          <a:solidFill>
            <a:srgbClr val="FF6600"/>
          </a:solidFill>
          <a:ln>
            <a:solidFill>
              <a:srgbClr val="FF6600"/>
            </a:solid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3600" b="1">
                <a:solidFill>
                  <a:schemeClr val="tx2"/>
                </a:solidFill>
                <a:latin typeface="Calibri" charset="0"/>
                <a:ea typeface="Calibri" charset="0"/>
                <a:cs typeface="Calibri" charset="0"/>
              </a:defRPr>
            </a:lvl1pPr>
            <a:lvl2pPr algn="ctr" rtl="0" eaLnBrk="0" fontAlgn="base" hangingPunct="0">
              <a:spcBef>
                <a:spcPct val="0"/>
              </a:spcBef>
              <a:spcAft>
                <a:spcPct val="0"/>
              </a:spcAft>
              <a:defRPr sz="3692" b="1">
                <a:solidFill>
                  <a:schemeClr val="tx2"/>
                </a:solidFill>
                <a:latin typeface="Arial" charset="0"/>
                <a:ea typeface="Arial" charset="0"/>
                <a:cs typeface="Arial" charset="0"/>
              </a:defRPr>
            </a:lvl2pPr>
            <a:lvl3pPr algn="ctr" rtl="0" eaLnBrk="0" fontAlgn="base" hangingPunct="0">
              <a:spcBef>
                <a:spcPct val="0"/>
              </a:spcBef>
              <a:spcAft>
                <a:spcPct val="0"/>
              </a:spcAft>
              <a:defRPr sz="3692" b="1">
                <a:solidFill>
                  <a:schemeClr val="tx2"/>
                </a:solidFill>
                <a:latin typeface="Arial" charset="0"/>
                <a:ea typeface="Arial" charset="0"/>
                <a:cs typeface="Arial" charset="0"/>
              </a:defRPr>
            </a:lvl3pPr>
            <a:lvl4pPr algn="ctr" rtl="0" eaLnBrk="0" fontAlgn="base" hangingPunct="0">
              <a:spcBef>
                <a:spcPct val="0"/>
              </a:spcBef>
              <a:spcAft>
                <a:spcPct val="0"/>
              </a:spcAft>
              <a:defRPr sz="3692" b="1">
                <a:solidFill>
                  <a:schemeClr val="tx2"/>
                </a:solidFill>
                <a:latin typeface="Arial" charset="0"/>
                <a:ea typeface="Arial" charset="0"/>
                <a:cs typeface="Arial" charset="0"/>
              </a:defRPr>
            </a:lvl4pPr>
            <a:lvl5pPr algn="ctr" rtl="0" eaLnBrk="0" fontAlgn="base" hangingPunct="0">
              <a:spcBef>
                <a:spcPct val="0"/>
              </a:spcBef>
              <a:spcAft>
                <a:spcPct val="0"/>
              </a:spcAft>
              <a:defRPr sz="3692" b="1">
                <a:solidFill>
                  <a:schemeClr val="tx2"/>
                </a:solidFill>
                <a:latin typeface="Arial" charset="0"/>
                <a:ea typeface="Arial" charset="0"/>
                <a:cs typeface="Arial" charset="0"/>
              </a:defRPr>
            </a:lvl5pPr>
            <a:lvl6pPr marL="422041" algn="ctr" rtl="0" fontAlgn="base">
              <a:spcBef>
                <a:spcPct val="0"/>
              </a:spcBef>
              <a:spcAft>
                <a:spcPct val="0"/>
              </a:spcAft>
              <a:defRPr sz="4062">
                <a:solidFill>
                  <a:schemeClr val="tx2"/>
                </a:solidFill>
                <a:latin typeface="Arial" pitchFamily="34" charset="0"/>
                <a:cs typeface="Angsana New" pitchFamily="18" charset="-34"/>
              </a:defRPr>
            </a:lvl6pPr>
            <a:lvl7pPr marL="844083" algn="ctr" rtl="0" fontAlgn="base">
              <a:spcBef>
                <a:spcPct val="0"/>
              </a:spcBef>
              <a:spcAft>
                <a:spcPct val="0"/>
              </a:spcAft>
              <a:defRPr sz="4062">
                <a:solidFill>
                  <a:schemeClr val="tx2"/>
                </a:solidFill>
                <a:latin typeface="Arial" pitchFamily="34" charset="0"/>
                <a:cs typeface="Angsana New" pitchFamily="18" charset="-34"/>
              </a:defRPr>
            </a:lvl7pPr>
            <a:lvl8pPr marL="1266124" algn="ctr" rtl="0" fontAlgn="base">
              <a:spcBef>
                <a:spcPct val="0"/>
              </a:spcBef>
              <a:spcAft>
                <a:spcPct val="0"/>
              </a:spcAft>
              <a:defRPr sz="4062">
                <a:solidFill>
                  <a:schemeClr val="tx2"/>
                </a:solidFill>
                <a:latin typeface="Arial" pitchFamily="34" charset="0"/>
                <a:cs typeface="Angsana New" pitchFamily="18" charset="-34"/>
              </a:defRPr>
            </a:lvl8pPr>
            <a:lvl9pPr marL="1688165" algn="ctr" rtl="0" fontAlgn="base">
              <a:spcBef>
                <a:spcPct val="0"/>
              </a:spcBef>
              <a:spcAft>
                <a:spcPct val="0"/>
              </a:spcAft>
              <a:defRPr sz="4062">
                <a:solidFill>
                  <a:schemeClr val="tx2"/>
                </a:solidFill>
                <a:latin typeface="Arial" pitchFamily="34" charset="0"/>
                <a:cs typeface="Angsana New" pitchFamily="18" charset="-34"/>
              </a:defRPr>
            </a:lvl9pPr>
          </a:lstStyle>
          <a:p>
            <a:pPr algn="r" eaLnBrk="1" fontAlgn="auto" hangingPunct="1">
              <a:spcAft>
                <a:spcPts val="0"/>
              </a:spcAft>
              <a:defRPr/>
            </a:pPr>
            <a:r>
              <a:rPr lang="en-US" sz="2000" kern="0" smtClean="0">
                <a:solidFill>
                  <a:schemeClr val="bg1"/>
                </a:solidFill>
              </a:rPr>
              <a:t>Office</a:t>
            </a:r>
            <a:endParaRPr lang="en-US" sz="2000" kern="0" dirty="0">
              <a:solidFill>
                <a:schemeClr val="bg1"/>
              </a:solidFill>
            </a:endParaRPr>
          </a:p>
        </p:txBody>
      </p:sp>
    </p:spTree>
    <p:extLst>
      <p:ext uri="{BB962C8B-B14F-4D97-AF65-F5344CB8AC3E}">
        <p14:creationId xmlns:p14="http://schemas.microsoft.com/office/powerpoint/2010/main" val="31608195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675" y="188640"/>
            <a:ext cx="5710238" cy="1143000"/>
          </a:xfrm>
        </p:spPr>
        <p:txBody>
          <a:bodyPr/>
          <a:lstStyle/>
          <a:p>
            <a:r>
              <a:rPr lang="en-US" sz="3600" dirty="0" smtClean="0">
                <a:solidFill>
                  <a:srgbClr val="FFFF00"/>
                </a:solidFill>
              </a:rPr>
              <a:t>Power Supply Controller</a:t>
            </a:r>
            <a:endParaRPr lang="en-US" sz="3600" dirty="0">
              <a:solidFill>
                <a:srgbClr val="FFFF00"/>
              </a:solidFill>
            </a:endParaRPr>
          </a:p>
        </p:txBody>
      </p:sp>
      <p:pic>
        <p:nvPicPr>
          <p:cNvPr id="4" name="Content Placeholder 3" descr="IMG_6892.JPG"/>
          <p:cNvPicPr>
            <a:picLocks noGrp="1" noChangeAspect="1"/>
          </p:cNvPicPr>
          <p:nvPr>
            <p:ph idx="1"/>
          </p:nvPr>
        </p:nvPicPr>
        <p:blipFill>
          <a:blip r:embed="rId2" cstate="email">
            <a:extLst>
              <a:ext uri="{28A0092B-C50C-407E-A947-70E740481C1C}">
                <a14:useLocalDpi xmlns:a14="http://schemas.microsoft.com/office/drawing/2010/main" val="0"/>
              </a:ext>
            </a:extLst>
          </a:blip>
          <a:srcRect l="-10534" r="-10534"/>
          <a:stretch>
            <a:fillRect/>
          </a:stretch>
        </p:blipFill>
        <p:spPr/>
      </p:pic>
      <p:sp>
        <p:nvSpPr>
          <p:cNvPr id="5" name="TextBox 4"/>
          <p:cNvSpPr txBox="1"/>
          <p:nvPr/>
        </p:nvSpPr>
        <p:spPr>
          <a:xfrm>
            <a:off x="2771800" y="3018438"/>
            <a:ext cx="481021" cy="338554"/>
          </a:xfrm>
          <a:prstGeom prst="rect">
            <a:avLst/>
          </a:prstGeom>
          <a:noFill/>
        </p:spPr>
        <p:txBody>
          <a:bodyPr wrap="none" rtlCol="0">
            <a:spAutoFit/>
          </a:bodyPr>
          <a:lstStyle/>
          <a:p>
            <a:r>
              <a:rPr lang="en-US" sz="1600" b="1" dirty="0" smtClean="0">
                <a:solidFill>
                  <a:srgbClr val="FFFF00"/>
                </a:solidFill>
              </a:rPr>
              <a:t>DC</a:t>
            </a:r>
            <a:endParaRPr lang="en-US" sz="1600" b="1" dirty="0">
              <a:solidFill>
                <a:srgbClr val="FFFF00"/>
              </a:solidFill>
            </a:endParaRPr>
          </a:p>
        </p:txBody>
      </p:sp>
      <p:sp>
        <p:nvSpPr>
          <p:cNvPr id="7" name="TextBox 6"/>
          <p:cNvSpPr txBox="1"/>
          <p:nvPr/>
        </p:nvSpPr>
        <p:spPr>
          <a:xfrm>
            <a:off x="2301037" y="4581128"/>
            <a:ext cx="902811" cy="338554"/>
          </a:xfrm>
          <a:prstGeom prst="rect">
            <a:avLst/>
          </a:prstGeom>
          <a:solidFill>
            <a:srgbClr val="0000CC"/>
          </a:solidFill>
        </p:spPr>
        <p:txBody>
          <a:bodyPr wrap="none" rtlCol="0">
            <a:spAutoFit/>
          </a:bodyPr>
          <a:lstStyle/>
          <a:p>
            <a:r>
              <a:rPr lang="en-US" sz="1600" b="1" dirty="0" smtClean="0">
                <a:solidFill>
                  <a:srgbClr val="FFFF00"/>
                </a:solidFill>
              </a:rPr>
              <a:t>Battery</a:t>
            </a:r>
            <a:endParaRPr lang="en-US" sz="1600" b="1" dirty="0">
              <a:solidFill>
                <a:srgbClr val="FFFF00"/>
              </a:solidFill>
            </a:endParaRPr>
          </a:p>
        </p:txBody>
      </p:sp>
      <p:sp>
        <p:nvSpPr>
          <p:cNvPr id="8" name="TextBox 7"/>
          <p:cNvSpPr txBox="1"/>
          <p:nvPr/>
        </p:nvSpPr>
        <p:spPr>
          <a:xfrm>
            <a:off x="369954" y="3018438"/>
            <a:ext cx="2738851" cy="338554"/>
          </a:xfrm>
          <a:prstGeom prst="rect">
            <a:avLst/>
          </a:prstGeom>
          <a:solidFill>
            <a:srgbClr val="0000CC"/>
          </a:solidFill>
        </p:spPr>
        <p:txBody>
          <a:bodyPr wrap="none" rtlCol="0">
            <a:spAutoFit/>
          </a:bodyPr>
          <a:lstStyle/>
          <a:p>
            <a:pPr algn="r"/>
            <a:r>
              <a:rPr lang="en-US" sz="1600" b="1" dirty="0" smtClean="0">
                <a:solidFill>
                  <a:srgbClr val="FFFF00"/>
                </a:solidFill>
              </a:rPr>
              <a:t>Central Battery Bank – DC</a:t>
            </a:r>
            <a:endParaRPr lang="en-US" sz="1600" b="1" dirty="0">
              <a:solidFill>
                <a:srgbClr val="FFFF00"/>
              </a:solidFill>
            </a:endParaRPr>
          </a:p>
        </p:txBody>
      </p:sp>
      <p:sp>
        <p:nvSpPr>
          <p:cNvPr id="9" name="TextBox 8"/>
          <p:cNvSpPr txBox="1"/>
          <p:nvPr/>
        </p:nvSpPr>
        <p:spPr>
          <a:xfrm>
            <a:off x="6611259" y="2946430"/>
            <a:ext cx="1978226" cy="584776"/>
          </a:xfrm>
          <a:prstGeom prst="rect">
            <a:avLst/>
          </a:prstGeom>
          <a:solidFill>
            <a:srgbClr val="0000CC"/>
          </a:solidFill>
        </p:spPr>
        <p:txBody>
          <a:bodyPr wrap="none" rtlCol="0">
            <a:spAutoFit/>
          </a:bodyPr>
          <a:lstStyle/>
          <a:p>
            <a:r>
              <a:rPr lang="en-US" sz="1600" b="1" dirty="0" smtClean="0">
                <a:solidFill>
                  <a:srgbClr val="FFFF00"/>
                </a:solidFill>
              </a:rPr>
              <a:t>AC – Utility</a:t>
            </a:r>
          </a:p>
          <a:p>
            <a:r>
              <a:rPr lang="en-US" sz="1600" b="1" dirty="0">
                <a:solidFill>
                  <a:srgbClr val="FFFF00"/>
                </a:solidFill>
              </a:rPr>
              <a:t> </a:t>
            </a:r>
            <a:r>
              <a:rPr lang="en-US" sz="1600" b="1" dirty="0" smtClean="0">
                <a:solidFill>
                  <a:srgbClr val="FFFF00"/>
                </a:solidFill>
              </a:rPr>
              <a:t>        AC Microgrid</a:t>
            </a:r>
            <a:endParaRPr lang="en-US" sz="1600" b="1" dirty="0">
              <a:solidFill>
                <a:srgbClr val="FFFF00"/>
              </a:solidFill>
            </a:endParaRPr>
          </a:p>
        </p:txBody>
      </p:sp>
      <p:sp>
        <p:nvSpPr>
          <p:cNvPr id="10" name="TextBox 9"/>
          <p:cNvSpPr txBox="1"/>
          <p:nvPr/>
        </p:nvSpPr>
        <p:spPr>
          <a:xfrm>
            <a:off x="6588224" y="4581128"/>
            <a:ext cx="674784" cy="338554"/>
          </a:xfrm>
          <a:prstGeom prst="rect">
            <a:avLst/>
          </a:prstGeom>
          <a:solidFill>
            <a:srgbClr val="0000CC"/>
          </a:solidFill>
        </p:spPr>
        <p:txBody>
          <a:bodyPr wrap="none" rtlCol="0">
            <a:spAutoFit/>
          </a:bodyPr>
          <a:lstStyle/>
          <a:p>
            <a:r>
              <a:rPr lang="en-US" sz="1600" b="1" dirty="0" smtClean="0">
                <a:solidFill>
                  <a:srgbClr val="FFFF00"/>
                </a:solidFill>
              </a:rPr>
              <a:t>Load</a:t>
            </a:r>
            <a:endParaRPr lang="en-US" sz="1600" b="1" dirty="0">
              <a:solidFill>
                <a:srgbClr val="FFFF00"/>
              </a:solidFill>
            </a:endParaRPr>
          </a:p>
        </p:txBody>
      </p:sp>
      <p:sp>
        <p:nvSpPr>
          <p:cNvPr id="11" name="TextBox 10"/>
          <p:cNvSpPr txBox="1"/>
          <p:nvPr/>
        </p:nvSpPr>
        <p:spPr>
          <a:xfrm>
            <a:off x="3934151" y="5949280"/>
            <a:ext cx="997889" cy="584776"/>
          </a:xfrm>
          <a:prstGeom prst="rect">
            <a:avLst/>
          </a:prstGeom>
          <a:solidFill>
            <a:srgbClr val="0000CC"/>
          </a:solidFill>
        </p:spPr>
        <p:txBody>
          <a:bodyPr wrap="none" rtlCol="0">
            <a:spAutoFit/>
          </a:bodyPr>
          <a:lstStyle/>
          <a:p>
            <a:pPr algn="ctr"/>
            <a:r>
              <a:rPr lang="en-US" sz="1600" b="1" dirty="0" smtClean="0">
                <a:solidFill>
                  <a:srgbClr val="FFFF00"/>
                </a:solidFill>
              </a:rPr>
              <a:t>DC – AC </a:t>
            </a:r>
          </a:p>
          <a:p>
            <a:pPr algn="ctr"/>
            <a:r>
              <a:rPr lang="en-US" sz="1600" b="1" dirty="0" smtClean="0">
                <a:solidFill>
                  <a:srgbClr val="FFFF00"/>
                </a:solidFill>
              </a:rPr>
              <a:t>Switch</a:t>
            </a:r>
            <a:endParaRPr lang="en-US" sz="1600" b="1" dirty="0">
              <a:solidFill>
                <a:srgbClr val="FFFF00"/>
              </a:solidFill>
            </a:endParaRPr>
          </a:p>
        </p:txBody>
      </p:sp>
      <p:sp>
        <p:nvSpPr>
          <p:cNvPr id="12" name="TextBox 11"/>
          <p:cNvSpPr txBox="1"/>
          <p:nvPr/>
        </p:nvSpPr>
        <p:spPr>
          <a:xfrm>
            <a:off x="5173897" y="5949280"/>
            <a:ext cx="766255" cy="338554"/>
          </a:xfrm>
          <a:prstGeom prst="rect">
            <a:avLst/>
          </a:prstGeom>
          <a:solidFill>
            <a:srgbClr val="0000CC"/>
          </a:solidFill>
        </p:spPr>
        <p:txBody>
          <a:bodyPr wrap="none" rtlCol="0">
            <a:spAutoFit/>
          </a:bodyPr>
          <a:lstStyle/>
          <a:p>
            <a:pPr algn="ctr"/>
            <a:r>
              <a:rPr lang="en-US" sz="1600" b="1" dirty="0" smtClean="0">
                <a:solidFill>
                  <a:srgbClr val="FFFF00"/>
                </a:solidFill>
              </a:rPr>
              <a:t>Alarm</a:t>
            </a:r>
            <a:endParaRPr lang="en-US" sz="1600" b="1" dirty="0">
              <a:solidFill>
                <a:srgbClr val="FFFF00"/>
              </a:solidFill>
            </a:endParaRPr>
          </a:p>
        </p:txBody>
      </p:sp>
    </p:spTree>
    <p:extLst>
      <p:ext uri="{BB962C8B-B14F-4D97-AF65-F5344CB8AC3E}">
        <p14:creationId xmlns:p14="http://schemas.microsoft.com/office/powerpoint/2010/main" val="2896761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87675" y="188640"/>
            <a:ext cx="5710238" cy="1143000"/>
          </a:xfrm>
        </p:spPr>
        <p:txBody>
          <a:bodyPr/>
          <a:lstStyle/>
          <a:p>
            <a:r>
              <a:rPr lang="en-US" sz="3600" dirty="0" smtClean="0">
                <a:solidFill>
                  <a:srgbClr val="FFFF00"/>
                </a:solidFill>
              </a:rPr>
              <a:t>Operation Mode</a:t>
            </a:r>
            <a:endParaRPr lang="en-US" sz="3600" dirty="0">
              <a:solidFill>
                <a:srgbClr val="FFFF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261313785"/>
              </p:ext>
            </p:extLst>
          </p:nvPr>
        </p:nvGraphicFramePr>
        <p:xfrm>
          <a:off x="251520" y="1888337"/>
          <a:ext cx="8600194" cy="3484880"/>
        </p:xfrm>
        <a:graphic>
          <a:graphicData uri="http://schemas.openxmlformats.org/drawingml/2006/table">
            <a:tbl>
              <a:tblPr firstRow="1" bandRow="1">
                <a:tableStyleId>{3B4B98B0-60AC-42C2-AFA5-B58CD77FA1E5}</a:tableStyleId>
              </a:tblPr>
              <a:tblGrid>
                <a:gridCol w="1944216">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4783770">
                  <a:extLst>
                    <a:ext uri="{9D8B030D-6E8A-4147-A177-3AD203B41FA5}">
                      <a16:colId xmlns:a16="http://schemas.microsoft.com/office/drawing/2014/main" val="20002"/>
                    </a:ext>
                  </a:extLst>
                </a:gridCol>
              </a:tblGrid>
              <a:tr h="370840">
                <a:tc>
                  <a:txBody>
                    <a:bodyPr/>
                    <a:lstStyle/>
                    <a:p>
                      <a:pPr algn="ctr"/>
                      <a:r>
                        <a:rPr lang="en-US" dirty="0" smtClean="0">
                          <a:solidFill>
                            <a:schemeClr val="bg1"/>
                          </a:solidFill>
                        </a:rPr>
                        <a:t>Mode</a:t>
                      </a:r>
                      <a:endParaRPr lang="en-US" dirty="0">
                        <a:solidFill>
                          <a:schemeClr val="bg1"/>
                        </a:solidFil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Central Battery Voltage Stage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solidFill>
                            <a:schemeClr val="bg1"/>
                          </a:solidFill>
                        </a:rPr>
                        <a:t>Usage</a:t>
                      </a:r>
                      <a:endParaRPr lang="en-US" dirty="0">
                        <a:solidFill>
                          <a:schemeClr val="bg1"/>
                        </a:solidFil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dirty="0" smtClean="0">
                          <a:solidFill>
                            <a:schemeClr val="bg1"/>
                          </a:solidFill>
                        </a:rPr>
                        <a:t>Full</a:t>
                      </a:r>
                      <a:endParaRPr lang="en-US" dirty="0">
                        <a:solidFill>
                          <a:schemeClr val="bg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solidFill>
                            <a:schemeClr val="bg1"/>
                          </a:solidFill>
                        </a:rPr>
                        <a:t>297 – 260 VDC</a:t>
                      </a:r>
                      <a:endParaRPr lang="en-US" dirty="0">
                        <a:solidFill>
                          <a:schemeClr val="bg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solidFill>
                            <a:schemeClr val="bg1"/>
                          </a:solidFill>
                        </a:rPr>
                        <a:t>DC use directly from Central</a:t>
                      </a:r>
                      <a:r>
                        <a:rPr lang="en-US" baseline="0" dirty="0" smtClean="0">
                          <a:solidFill>
                            <a:schemeClr val="bg1"/>
                          </a:solidFill>
                        </a:rPr>
                        <a:t> Battery bank</a:t>
                      </a:r>
                      <a:endParaRPr lang="en-US" dirty="0">
                        <a:solidFill>
                          <a:schemeClr val="bg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smtClean="0">
                          <a:solidFill>
                            <a:schemeClr val="bg1"/>
                          </a:solidFill>
                        </a:rPr>
                        <a:t>Battery Boosting</a:t>
                      </a:r>
                      <a:endParaRPr lang="en-US" dirty="0">
                        <a:solidFill>
                          <a:schemeClr val="bg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solidFill>
                            <a:schemeClr val="bg1"/>
                          </a:solidFill>
                        </a:rPr>
                        <a:t>260 – 250 VDC</a:t>
                      </a:r>
                      <a:endParaRPr lang="en-US" dirty="0">
                        <a:solidFill>
                          <a:schemeClr val="bg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solidFill>
                            <a:schemeClr val="bg1"/>
                          </a:solidFill>
                        </a:rPr>
                        <a:t>DC from</a:t>
                      </a:r>
                      <a:r>
                        <a:rPr lang="en-US" baseline="0" dirty="0" smtClean="0">
                          <a:solidFill>
                            <a:schemeClr val="bg1"/>
                          </a:solidFill>
                        </a:rPr>
                        <a:t> Battery bank (260 VDC) &amp; Booster (54 VDC)</a:t>
                      </a:r>
                      <a:endParaRPr lang="en-US" dirty="0">
                        <a:solidFill>
                          <a:schemeClr val="bg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dirty="0" smtClean="0">
                          <a:solidFill>
                            <a:schemeClr val="bg1"/>
                          </a:solidFill>
                        </a:rPr>
                        <a:t>Biodiesel</a:t>
                      </a:r>
                      <a:r>
                        <a:rPr lang="en-US" baseline="0" dirty="0" smtClean="0">
                          <a:solidFill>
                            <a:schemeClr val="bg1"/>
                          </a:solidFill>
                        </a:rPr>
                        <a:t> Generator Start</a:t>
                      </a:r>
                      <a:endParaRPr lang="en-US" dirty="0">
                        <a:solidFill>
                          <a:schemeClr val="bg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solidFill>
                            <a:schemeClr val="bg1"/>
                          </a:solidFill>
                        </a:rPr>
                        <a:t>250 – 242 VDC</a:t>
                      </a:r>
                      <a:endParaRPr lang="en-US" dirty="0">
                        <a:solidFill>
                          <a:schemeClr val="bg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solidFill>
                            <a:schemeClr val="bg1"/>
                          </a:solidFill>
                        </a:rPr>
                        <a:t>Generator</a:t>
                      </a:r>
                      <a:r>
                        <a:rPr lang="en-US" baseline="0" dirty="0" smtClean="0">
                          <a:solidFill>
                            <a:schemeClr val="bg1"/>
                          </a:solidFill>
                        </a:rPr>
                        <a:t> </a:t>
                      </a:r>
                    </a:p>
                    <a:p>
                      <a:pPr marL="285750" indent="-285750">
                        <a:buFontTx/>
                        <a:buChar char="-"/>
                      </a:pPr>
                      <a:r>
                        <a:rPr lang="en-US" baseline="0" dirty="0" smtClean="0">
                          <a:solidFill>
                            <a:schemeClr val="bg1"/>
                          </a:solidFill>
                        </a:rPr>
                        <a:t>Charge Battery Bank </a:t>
                      </a:r>
                    </a:p>
                    <a:p>
                      <a:pPr marL="285750" indent="-285750">
                        <a:buFontTx/>
                        <a:buChar char="-"/>
                      </a:pPr>
                      <a:r>
                        <a:rPr lang="en-US" baseline="0" dirty="0" smtClean="0">
                          <a:solidFill>
                            <a:schemeClr val="bg1"/>
                          </a:solidFill>
                        </a:rPr>
                        <a:t>Charge Booster Batteries</a:t>
                      </a:r>
                    </a:p>
                    <a:p>
                      <a:pPr marL="0" indent="0">
                        <a:buFontTx/>
                        <a:buNone/>
                      </a:pPr>
                      <a:r>
                        <a:rPr lang="en-US" baseline="0" dirty="0" smtClean="0">
                          <a:solidFill>
                            <a:schemeClr val="bg1"/>
                          </a:solidFill>
                        </a:rPr>
                        <a:t>If ran out of fuel, AC from Utility will convert to DC</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dirty="0" smtClean="0">
                          <a:solidFill>
                            <a:schemeClr val="bg1"/>
                          </a:solidFill>
                        </a:rPr>
                        <a:t>Battery dead</a:t>
                      </a:r>
                      <a:endParaRPr lang="en-US" dirty="0">
                        <a:solidFill>
                          <a:schemeClr val="bg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solidFill>
                            <a:schemeClr val="bg1"/>
                          </a:solidFill>
                        </a:rPr>
                        <a:t>Below 242 VDC</a:t>
                      </a:r>
                      <a:endParaRPr lang="en-US" dirty="0">
                        <a:solidFill>
                          <a:schemeClr val="bg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r>
                        <a:rPr lang="en-US" dirty="0" smtClean="0">
                          <a:solidFill>
                            <a:schemeClr val="bg1"/>
                          </a:solidFill>
                        </a:rPr>
                        <a:t>Automatically</a:t>
                      </a:r>
                      <a:r>
                        <a:rPr lang="en-US" baseline="0" dirty="0" smtClean="0">
                          <a:solidFill>
                            <a:schemeClr val="bg1"/>
                          </a:solidFill>
                        </a:rPr>
                        <a:t> switch to AC</a:t>
                      </a:r>
                      <a:endParaRPr lang="en-US" dirty="0">
                        <a:solidFill>
                          <a:schemeClr val="bg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8" name="TextBox 7"/>
          <p:cNvSpPr txBox="1"/>
          <p:nvPr/>
        </p:nvSpPr>
        <p:spPr>
          <a:xfrm>
            <a:off x="222510" y="6228600"/>
            <a:ext cx="8813986" cy="584776"/>
          </a:xfrm>
          <a:prstGeom prst="rect">
            <a:avLst/>
          </a:prstGeom>
          <a:noFill/>
        </p:spPr>
        <p:txBody>
          <a:bodyPr wrap="square" rtlCol="0">
            <a:spAutoFit/>
          </a:bodyPr>
          <a:lstStyle/>
          <a:p>
            <a:r>
              <a:rPr lang="en-US" sz="1600" dirty="0" smtClean="0">
                <a:solidFill>
                  <a:srgbClr val="FFFFFF"/>
                </a:solidFill>
              </a:rPr>
              <a:t>Note: Voltage range depends on Charger Specification, battery voltage range and electrical load device requirements.</a:t>
            </a:r>
            <a:endParaRPr lang="en-US" sz="1600" dirty="0">
              <a:solidFill>
                <a:srgbClr val="FFFFFF"/>
              </a:solidFill>
            </a:endParaRPr>
          </a:p>
        </p:txBody>
      </p:sp>
    </p:spTree>
    <p:extLst>
      <p:ext uri="{BB962C8B-B14F-4D97-AF65-F5344CB8AC3E}">
        <p14:creationId xmlns:p14="http://schemas.microsoft.com/office/powerpoint/2010/main" val="36244299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2411760" y="44624"/>
            <a:ext cx="6480720" cy="360090"/>
          </a:xfrm>
        </p:spPr>
        <p:txBody>
          <a:bodyPr/>
          <a:lstStyle/>
          <a:p>
            <a:pPr algn="r" eaLnBrk="1" fontAlgn="auto" hangingPunct="1">
              <a:lnSpc>
                <a:spcPct val="60000"/>
              </a:lnSpc>
              <a:spcAft>
                <a:spcPts val="0"/>
              </a:spcAft>
              <a:defRPr/>
            </a:pPr>
            <a:r>
              <a:rPr lang="en-US" sz="3600" dirty="0" smtClean="0">
                <a:solidFill>
                  <a:srgbClr val="FFFF00"/>
                </a:solidFill>
                <a:latin typeface="Browallia New" pitchFamily="34" charset="-34"/>
                <a:ea typeface="+mj-ea"/>
                <a:cs typeface="Browallia New" pitchFamily="34" charset="-34"/>
              </a:rPr>
              <a:t>Experimental Setup Hybrid DC Microgrid</a:t>
            </a:r>
            <a:endParaRPr lang="en-US" sz="3600" dirty="0">
              <a:solidFill>
                <a:srgbClr val="FFFF00"/>
              </a:solidFill>
              <a:latin typeface="Browallia New" pitchFamily="34" charset="-34"/>
              <a:ea typeface="+mj-ea"/>
              <a:cs typeface="Browallia New" pitchFamily="34" charset="-34"/>
            </a:endParaRPr>
          </a:p>
        </p:txBody>
      </p:sp>
      <p:pic>
        <p:nvPicPr>
          <p:cNvPr id="8" name="Picture 7" descr="Emulator 1 st order.jpg"/>
          <p:cNvPicPr>
            <a:picLocks noChangeAspect="1"/>
          </p:cNvPicPr>
          <p:nvPr/>
        </p:nvPicPr>
        <p:blipFill rotWithShape="1">
          <a:blip r:embed="rId3" cstate="print">
            <a:extLst>
              <a:ext uri="{28A0092B-C50C-407E-A947-70E740481C1C}">
                <a14:useLocalDpi xmlns:a14="http://schemas.microsoft.com/office/drawing/2010/main" val="0"/>
              </a:ext>
            </a:extLst>
          </a:blip>
          <a:srcRect l="8379" t="12481" r="9555" b="9613"/>
          <a:stretch/>
        </p:blipFill>
        <p:spPr>
          <a:xfrm>
            <a:off x="343162" y="404664"/>
            <a:ext cx="8477310" cy="6433187"/>
          </a:xfrm>
          <a:prstGeom prst="rect">
            <a:avLst/>
          </a:prstGeom>
        </p:spPr>
      </p:pic>
      <p:sp>
        <p:nvSpPr>
          <p:cNvPr id="2" name="Rectangle 1"/>
          <p:cNvSpPr/>
          <p:nvPr/>
        </p:nvSpPr>
        <p:spPr>
          <a:xfrm>
            <a:off x="1691680" y="4293096"/>
            <a:ext cx="2016224" cy="720080"/>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rtlCol="0" anchor="t"/>
          <a:lstStyle/>
          <a:p>
            <a:r>
              <a:rPr lang="en-US" sz="1200" dirty="0" smtClean="0"/>
              <a:t>297 – 260 VDC – CB </a:t>
            </a:r>
          </a:p>
          <a:p>
            <a:r>
              <a:rPr lang="en-US" sz="1200" dirty="0" smtClean="0"/>
              <a:t>260 – 250 VDC – CB + BB</a:t>
            </a:r>
          </a:p>
          <a:p>
            <a:r>
              <a:rPr lang="en-US" sz="1200" dirty="0" smtClean="0"/>
              <a:t>250 – 242 VDC – Gen </a:t>
            </a:r>
            <a:endParaRPr lang="en-US" sz="1200" dirty="0"/>
          </a:p>
        </p:txBody>
      </p:sp>
    </p:spTree>
    <p:extLst>
      <p:ext uri="{BB962C8B-B14F-4D97-AF65-F5344CB8AC3E}">
        <p14:creationId xmlns:p14="http://schemas.microsoft.com/office/powerpoint/2010/main" val="3353034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ulator 2 nd order.jpg"/>
          <p:cNvPicPr>
            <a:picLocks noChangeAspect="1"/>
          </p:cNvPicPr>
          <p:nvPr/>
        </p:nvPicPr>
        <p:blipFill rotWithShape="1">
          <a:blip r:embed="rId2" cstate="print">
            <a:extLst>
              <a:ext uri="{28A0092B-C50C-407E-A947-70E740481C1C}">
                <a14:useLocalDpi xmlns:a14="http://schemas.microsoft.com/office/drawing/2010/main" val="0"/>
              </a:ext>
            </a:extLst>
          </a:blip>
          <a:srcRect l="8512" t="12482" r="8461" b="9612"/>
          <a:stretch/>
        </p:blipFill>
        <p:spPr>
          <a:xfrm>
            <a:off x="201530" y="314014"/>
            <a:ext cx="8690950" cy="6543986"/>
          </a:xfrm>
          <a:prstGeom prst="rect">
            <a:avLst/>
          </a:prstGeom>
        </p:spPr>
      </p:pic>
      <p:sp>
        <p:nvSpPr>
          <p:cNvPr id="3" name="Title 1"/>
          <p:cNvSpPr txBox="1">
            <a:spLocks/>
          </p:cNvSpPr>
          <p:nvPr/>
        </p:nvSpPr>
        <p:spPr>
          <a:xfrm>
            <a:off x="5940152" y="-243408"/>
            <a:ext cx="3312368" cy="936154"/>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500" b="1" kern="1200">
                <a:solidFill>
                  <a:srgbClr val="FFC800"/>
                </a:solidFill>
                <a:latin typeface="+mj-lt"/>
                <a:ea typeface="ＭＳ Ｐゴシック" charset="0"/>
                <a:cs typeface="ＭＳ Ｐゴシック" charset="0"/>
              </a:defRPr>
            </a:lvl1pPr>
            <a:lvl2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2pPr>
            <a:lvl3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3pPr>
            <a:lvl4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4pPr>
            <a:lvl5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5pPr>
            <a:lvl6pPr marL="457200" algn="l" rtl="0" fontAlgn="base">
              <a:spcBef>
                <a:spcPct val="0"/>
              </a:spcBef>
              <a:spcAft>
                <a:spcPct val="0"/>
              </a:spcAft>
              <a:defRPr sz="4500" b="1">
                <a:solidFill>
                  <a:srgbClr val="FFC800"/>
                </a:solidFill>
                <a:latin typeface="Corbel" charset="0"/>
                <a:ea typeface="ＭＳ Ｐゴシック" charset="0"/>
                <a:cs typeface="ＭＳ Ｐゴシック" charset="0"/>
              </a:defRPr>
            </a:lvl6pPr>
            <a:lvl7pPr marL="914400" algn="l" rtl="0" fontAlgn="base">
              <a:spcBef>
                <a:spcPct val="0"/>
              </a:spcBef>
              <a:spcAft>
                <a:spcPct val="0"/>
              </a:spcAft>
              <a:defRPr sz="4500" b="1">
                <a:solidFill>
                  <a:srgbClr val="FFC800"/>
                </a:solidFill>
                <a:latin typeface="Corbel" charset="0"/>
                <a:ea typeface="ＭＳ Ｐゴシック" charset="0"/>
                <a:cs typeface="ＭＳ Ｐゴシック" charset="0"/>
              </a:defRPr>
            </a:lvl7pPr>
            <a:lvl8pPr marL="1371600" algn="l" rtl="0" fontAlgn="base">
              <a:spcBef>
                <a:spcPct val="0"/>
              </a:spcBef>
              <a:spcAft>
                <a:spcPct val="0"/>
              </a:spcAft>
              <a:defRPr sz="4500" b="1">
                <a:solidFill>
                  <a:srgbClr val="FFC800"/>
                </a:solidFill>
                <a:latin typeface="Corbel" charset="0"/>
                <a:ea typeface="ＭＳ Ｐゴシック" charset="0"/>
                <a:cs typeface="ＭＳ Ｐゴシック" charset="0"/>
              </a:defRPr>
            </a:lvl8pPr>
            <a:lvl9pPr marL="1828800" algn="l" rtl="0" fontAlgn="base">
              <a:spcBef>
                <a:spcPct val="0"/>
              </a:spcBef>
              <a:spcAft>
                <a:spcPct val="0"/>
              </a:spcAft>
              <a:defRPr sz="4500" b="1">
                <a:solidFill>
                  <a:srgbClr val="FFC800"/>
                </a:solidFill>
                <a:latin typeface="Corbel" charset="0"/>
                <a:ea typeface="ＭＳ Ｐゴシック" charset="0"/>
                <a:cs typeface="ＭＳ Ｐゴシック" charset="0"/>
              </a:defRPr>
            </a:lvl9pPr>
            <a:extLst/>
          </a:lstStyle>
          <a:p>
            <a:pPr eaLnBrk="1" fontAlgn="auto" hangingPunct="1">
              <a:lnSpc>
                <a:spcPct val="60000"/>
              </a:lnSpc>
              <a:spcAft>
                <a:spcPts val="0"/>
              </a:spcAft>
              <a:defRPr/>
            </a:pPr>
            <a:r>
              <a:rPr lang="en-US" sz="4000" dirty="0" smtClean="0">
                <a:solidFill>
                  <a:srgbClr val="FFFF00"/>
                </a:solidFill>
                <a:latin typeface="Browallia New" pitchFamily="34" charset="-34"/>
                <a:ea typeface="+mj-ea"/>
                <a:cs typeface="Browallia New" pitchFamily="34" charset="-34"/>
              </a:rPr>
              <a:t>Data Monitoring</a:t>
            </a:r>
            <a:endParaRPr lang="en-US" sz="4000" dirty="0">
              <a:solidFill>
                <a:srgbClr val="FFFF00"/>
              </a:solidFill>
              <a:latin typeface="Browallia New" pitchFamily="34" charset="-34"/>
              <a:ea typeface="+mj-ea"/>
              <a:cs typeface="Browallia New" pitchFamily="34" charset="-34"/>
            </a:endParaRPr>
          </a:p>
        </p:txBody>
      </p:sp>
    </p:spTree>
    <p:extLst>
      <p:ext uri="{BB962C8B-B14F-4D97-AF65-F5344CB8AC3E}">
        <p14:creationId xmlns:p14="http://schemas.microsoft.com/office/powerpoint/2010/main" val="8002992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332656"/>
            <a:ext cx="6686568" cy="446414"/>
          </a:xfrm>
        </p:spPr>
        <p:txBody>
          <a:bodyPr/>
          <a:lstStyle/>
          <a:p>
            <a:r>
              <a:rPr lang="en-US" dirty="0" smtClean="0"/>
              <a:t>Normal Operation + Battery Boost</a:t>
            </a:r>
            <a:endParaRPr lang="en-US" dirty="0"/>
          </a:p>
        </p:txBody>
      </p:sp>
      <p:pic>
        <p:nvPicPr>
          <p:cNvPr id="4" name="ตัวแทนเนื้อหา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720081" y="1052736"/>
            <a:ext cx="7740351" cy="5805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674534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Diesel Generator Mode</a:t>
            </a:r>
            <a:endParaRPr lang="en-US" dirty="0"/>
          </a:p>
        </p:txBody>
      </p:sp>
      <p:pic>
        <p:nvPicPr>
          <p:cNvPr id="4" name="ตัวแทนเนื้อหา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683568" y="1081360"/>
            <a:ext cx="7738698" cy="5804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5164231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 and AC Selection</a:t>
            </a:r>
            <a:endParaRPr lang="en-US" dirty="0"/>
          </a:p>
        </p:txBody>
      </p:sp>
      <p:pic>
        <p:nvPicPr>
          <p:cNvPr id="4" name="ตัวแทนเนื้อหา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899592" y="1124744"/>
            <a:ext cx="7620505" cy="5715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8668027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10-19 at 11.22.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40" y="1052735"/>
            <a:ext cx="9130559" cy="5811567"/>
          </a:xfrm>
          <a:prstGeom prst="rect">
            <a:avLst/>
          </a:prstGeom>
        </p:spPr>
      </p:pic>
      <p:sp>
        <p:nvSpPr>
          <p:cNvPr id="6" name="TextBox 5"/>
          <p:cNvSpPr txBox="1"/>
          <p:nvPr/>
        </p:nvSpPr>
        <p:spPr>
          <a:xfrm rot="16200000">
            <a:off x="-914355" y="3586763"/>
            <a:ext cx="2639527" cy="307777"/>
          </a:xfrm>
          <a:prstGeom prst="rect">
            <a:avLst/>
          </a:prstGeom>
          <a:solidFill>
            <a:schemeClr val="bg1"/>
          </a:solidFill>
        </p:spPr>
        <p:txBody>
          <a:bodyPr wrap="none" rtlCol="0">
            <a:spAutoFit/>
          </a:bodyPr>
          <a:lstStyle/>
          <a:p>
            <a:r>
              <a:rPr lang="en-US" sz="1400" dirty="0" smtClean="0">
                <a:latin typeface="Calibri"/>
                <a:cs typeface="Calibri"/>
              </a:rPr>
              <a:t>Building Energy Consumption (W)</a:t>
            </a:r>
            <a:endParaRPr lang="en-US" sz="1400" dirty="0">
              <a:latin typeface="Calibri"/>
              <a:cs typeface="Calibri"/>
            </a:endParaRPr>
          </a:p>
        </p:txBody>
      </p:sp>
      <p:sp>
        <p:nvSpPr>
          <p:cNvPr id="2" name="Title 1"/>
          <p:cNvSpPr>
            <a:spLocks noGrp="1"/>
          </p:cNvSpPr>
          <p:nvPr>
            <p:ph type="title"/>
          </p:nvPr>
        </p:nvSpPr>
        <p:spPr>
          <a:xfrm>
            <a:off x="1979712" y="188640"/>
            <a:ext cx="6686568" cy="446414"/>
          </a:xfrm>
        </p:spPr>
        <p:txBody>
          <a:bodyPr/>
          <a:lstStyle/>
          <a:p>
            <a:r>
              <a:rPr lang="en-US" sz="2400" dirty="0" smtClean="0"/>
              <a:t>Building </a:t>
            </a:r>
            <a:r>
              <a:rPr lang="en-US" sz="2400" dirty="0"/>
              <a:t>Power </a:t>
            </a:r>
            <a:r>
              <a:rPr lang="en-US" sz="2400" dirty="0" smtClean="0"/>
              <a:t>Consumption</a:t>
            </a:r>
            <a:endParaRPr lang="en-US" sz="2400" dirty="0"/>
          </a:p>
        </p:txBody>
      </p:sp>
    </p:spTree>
    <p:extLst>
      <p:ext uri="{BB962C8B-B14F-4D97-AF65-F5344CB8AC3E}">
        <p14:creationId xmlns:p14="http://schemas.microsoft.com/office/powerpoint/2010/main" val="1742462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6752"/>
            <a:ext cx="9144000" cy="5133975"/>
          </a:xfrm>
          <a:prstGeom prst="rect">
            <a:avLst/>
          </a:prstGeom>
        </p:spPr>
      </p:pic>
      <p:sp>
        <p:nvSpPr>
          <p:cNvPr id="5" name="TextBox 4"/>
          <p:cNvSpPr txBox="1"/>
          <p:nvPr/>
        </p:nvSpPr>
        <p:spPr>
          <a:xfrm>
            <a:off x="3467100" y="419100"/>
            <a:ext cx="239039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charset="0"/>
                <a:ea typeface="ＭＳ Ｐゴシック" charset="0"/>
              </a:rPr>
              <a:t>Thailand Smart Cities</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6" name="Rectangle 5"/>
          <p:cNvSpPr/>
          <p:nvPr/>
        </p:nvSpPr>
        <p:spPr>
          <a:xfrm>
            <a:off x="3501120" y="98424"/>
            <a:ext cx="5504768" cy="64008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Thailand Smart Cities</a:t>
            </a:r>
            <a:endParaRPr kumimoji="0" lang="th-TH"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stretch>
            <a:fillRect/>
          </a:stretch>
        </p:blipFill>
        <p:spPr>
          <a:xfrm>
            <a:off x="69864" y="18663"/>
            <a:ext cx="3152315" cy="732095"/>
          </a:xfrm>
          <a:prstGeom prst="rect">
            <a:avLst/>
          </a:prstGeom>
        </p:spPr>
      </p:pic>
      <p:sp>
        <p:nvSpPr>
          <p:cNvPr id="2" name="Rectangle 1"/>
          <p:cNvSpPr/>
          <p:nvPr/>
        </p:nvSpPr>
        <p:spPr>
          <a:xfrm>
            <a:off x="5292080" y="1124744"/>
            <a:ext cx="3713808"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ngsana New"/>
            </a:endParaRPr>
          </a:p>
        </p:txBody>
      </p:sp>
    </p:spTree>
    <p:extLst>
      <p:ext uri="{BB962C8B-B14F-4D97-AF65-F5344CB8AC3E}">
        <p14:creationId xmlns:p14="http://schemas.microsoft.com/office/powerpoint/2010/main" val="34291177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13365" y="2185099"/>
            <a:ext cx="3850899" cy="3850899"/>
          </a:xfrm>
          <a:prstGeom prst="rect">
            <a:avLst/>
          </a:prstGeom>
        </p:spPr>
      </p:pic>
      <p:sp>
        <p:nvSpPr>
          <p:cNvPr id="5" name="กล่องข้อความ 4"/>
          <p:cNvSpPr txBox="1"/>
          <p:nvPr/>
        </p:nvSpPr>
        <p:spPr>
          <a:xfrm>
            <a:off x="179512" y="1534472"/>
            <a:ext cx="2210862" cy="461665"/>
          </a:xfrm>
          <a:prstGeom prst="rect">
            <a:avLst/>
          </a:prstGeom>
          <a:noFill/>
        </p:spPr>
        <p:txBody>
          <a:bodyPr wrap="none" rtlCol="0">
            <a:spAutoFit/>
          </a:bodyPr>
          <a:lstStyle/>
          <a:p>
            <a:r>
              <a:rPr lang="en-US" sz="2400" b="1" dirty="0" smtClean="0">
                <a:solidFill>
                  <a:schemeClr val="bg1"/>
                </a:solidFill>
                <a:latin typeface="Calibri" charset="0"/>
                <a:ea typeface="Calibri" charset="0"/>
                <a:cs typeface="Calibri" charset="0"/>
              </a:rPr>
              <a:t>Online Function</a:t>
            </a:r>
            <a:endParaRPr lang="en-US" sz="2400" b="1" dirty="0">
              <a:solidFill>
                <a:schemeClr val="bg1"/>
              </a:solidFill>
              <a:latin typeface="Calibri" charset="0"/>
              <a:ea typeface="Calibri" charset="0"/>
              <a:cs typeface="Calibri" charset="0"/>
            </a:endParaRPr>
          </a:p>
        </p:txBody>
      </p:sp>
      <p:cxnSp>
        <p:nvCxnSpPr>
          <p:cNvPr id="7" name="ตัวเชื่อมต่อตรง 6"/>
          <p:cNvCxnSpPr/>
          <p:nvPr/>
        </p:nvCxnSpPr>
        <p:spPr>
          <a:xfrm flipV="1">
            <a:off x="5319455" y="4858394"/>
            <a:ext cx="861018" cy="383746"/>
          </a:xfrm>
          <a:prstGeom prst="line">
            <a:avLst/>
          </a:prstGeom>
          <a:ln>
            <a:solidFill>
              <a:srgbClr val="FF6600"/>
            </a:solidFill>
          </a:ln>
        </p:spPr>
        <p:style>
          <a:lnRef idx="3">
            <a:schemeClr val="accent3"/>
          </a:lnRef>
          <a:fillRef idx="0">
            <a:schemeClr val="accent3"/>
          </a:fillRef>
          <a:effectRef idx="2">
            <a:schemeClr val="accent3"/>
          </a:effectRef>
          <a:fontRef idx="minor">
            <a:schemeClr val="tx1"/>
          </a:fontRef>
        </p:style>
      </p:cxnSp>
      <p:cxnSp>
        <p:nvCxnSpPr>
          <p:cNvPr id="10" name="ตัวเชื่อมต่อตรง 9"/>
          <p:cNvCxnSpPr/>
          <p:nvPr/>
        </p:nvCxnSpPr>
        <p:spPr>
          <a:xfrm flipV="1">
            <a:off x="6168463" y="4853015"/>
            <a:ext cx="323332" cy="10760"/>
          </a:xfrm>
          <a:prstGeom prst="line">
            <a:avLst/>
          </a:prstGeom>
          <a:ln>
            <a:solidFill>
              <a:srgbClr val="FF6600"/>
            </a:solidFill>
          </a:ln>
        </p:spPr>
        <p:style>
          <a:lnRef idx="3">
            <a:schemeClr val="accent3"/>
          </a:lnRef>
          <a:fillRef idx="0">
            <a:schemeClr val="accent3"/>
          </a:fillRef>
          <a:effectRef idx="2">
            <a:schemeClr val="accent3"/>
          </a:effectRef>
          <a:fontRef idx="minor">
            <a:schemeClr val="tx1"/>
          </a:fontRef>
        </p:style>
      </p:cxnSp>
      <p:cxnSp>
        <p:nvCxnSpPr>
          <p:cNvPr id="14" name="ตัวเชื่อมต่อตรง 13"/>
          <p:cNvCxnSpPr/>
          <p:nvPr/>
        </p:nvCxnSpPr>
        <p:spPr>
          <a:xfrm>
            <a:off x="2289589" y="2123658"/>
            <a:ext cx="1182414" cy="525517"/>
          </a:xfrm>
          <a:prstGeom prst="line">
            <a:avLst/>
          </a:prstGeom>
          <a:ln>
            <a:solidFill>
              <a:srgbClr val="FF6600"/>
            </a:solidFill>
          </a:ln>
        </p:spPr>
        <p:style>
          <a:lnRef idx="3">
            <a:schemeClr val="accent3"/>
          </a:lnRef>
          <a:fillRef idx="0">
            <a:schemeClr val="accent3"/>
          </a:fillRef>
          <a:effectRef idx="2">
            <a:schemeClr val="accent3"/>
          </a:effectRef>
          <a:fontRef idx="minor">
            <a:schemeClr val="tx1"/>
          </a:fontRef>
        </p:style>
      </p:cxnSp>
      <p:cxnSp>
        <p:nvCxnSpPr>
          <p:cNvPr id="18" name="ตัวเชื่อมต่อตรง 17"/>
          <p:cNvCxnSpPr/>
          <p:nvPr/>
        </p:nvCxnSpPr>
        <p:spPr>
          <a:xfrm>
            <a:off x="2042596" y="2123658"/>
            <a:ext cx="262760" cy="1"/>
          </a:xfrm>
          <a:prstGeom prst="line">
            <a:avLst/>
          </a:prstGeom>
          <a:ln>
            <a:solidFill>
              <a:srgbClr val="FF6600"/>
            </a:solidFill>
          </a:ln>
        </p:spPr>
        <p:style>
          <a:lnRef idx="3">
            <a:schemeClr val="accent3"/>
          </a:lnRef>
          <a:fillRef idx="0">
            <a:schemeClr val="accent3"/>
          </a:fillRef>
          <a:effectRef idx="2">
            <a:schemeClr val="accent3"/>
          </a:effectRef>
          <a:fontRef idx="minor">
            <a:schemeClr val="tx1"/>
          </a:fontRef>
        </p:style>
      </p:cxnSp>
      <p:pic>
        <p:nvPicPr>
          <p:cNvPr id="1030" name="Picture 6" descr="ผลการค้นหารูปภาพสำหรับ chart vecto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8079378" y="1436140"/>
            <a:ext cx="593073" cy="522680"/>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cxnSp>
        <p:nvCxnSpPr>
          <p:cNvPr id="23" name="ตัวเชื่อมต่อตรง 22"/>
          <p:cNvCxnSpPr/>
          <p:nvPr/>
        </p:nvCxnSpPr>
        <p:spPr>
          <a:xfrm flipV="1">
            <a:off x="2173976" y="4235903"/>
            <a:ext cx="2001134" cy="807157"/>
          </a:xfrm>
          <a:prstGeom prst="line">
            <a:avLst/>
          </a:prstGeom>
          <a:ln>
            <a:solidFill>
              <a:srgbClr val="FF6600"/>
            </a:solidFill>
          </a:ln>
        </p:spPr>
        <p:style>
          <a:lnRef idx="3">
            <a:schemeClr val="accent3"/>
          </a:lnRef>
          <a:fillRef idx="0">
            <a:schemeClr val="accent3"/>
          </a:fillRef>
          <a:effectRef idx="2">
            <a:schemeClr val="accent3"/>
          </a:effectRef>
          <a:fontRef idx="minor">
            <a:schemeClr val="tx1"/>
          </a:fontRef>
        </p:style>
      </p:cxnSp>
      <p:cxnSp>
        <p:nvCxnSpPr>
          <p:cNvPr id="25" name="ตัวเชื่อมต่อตรง 24"/>
          <p:cNvCxnSpPr/>
          <p:nvPr/>
        </p:nvCxnSpPr>
        <p:spPr>
          <a:xfrm flipV="1">
            <a:off x="5706852" y="1969458"/>
            <a:ext cx="758188" cy="1198520"/>
          </a:xfrm>
          <a:prstGeom prst="line">
            <a:avLst/>
          </a:prstGeom>
          <a:ln>
            <a:solidFill>
              <a:srgbClr val="FF6600"/>
            </a:solidFill>
          </a:ln>
        </p:spPr>
        <p:style>
          <a:lnRef idx="3">
            <a:schemeClr val="accent3"/>
          </a:lnRef>
          <a:fillRef idx="0">
            <a:schemeClr val="accent3"/>
          </a:fillRef>
          <a:effectRef idx="2">
            <a:schemeClr val="accent3"/>
          </a:effectRef>
          <a:fontRef idx="minor">
            <a:schemeClr val="tx1"/>
          </a:fontRef>
        </p:style>
      </p:cxnSp>
      <p:cxnSp>
        <p:nvCxnSpPr>
          <p:cNvPr id="27" name="ตัวเชื่อมต่อตรง 26"/>
          <p:cNvCxnSpPr/>
          <p:nvPr/>
        </p:nvCxnSpPr>
        <p:spPr>
          <a:xfrm>
            <a:off x="6465040" y="1964080"/>
            <a:ext cx="262760" cy="1"/>
          </a:xfrm>
          <a:prstGeom prst="line">
            <a:avLst/>
          </a:prstGeom>
          <a:ln>
            <a:solidFill>
              <a:srgbClr val="FF6600"/>
            </a:solidFill>
          </a:ln>
        </p:spPr>
        <p:style>
          <a:lnRef idx="3">
            <a:schemeClr val="accent3"/>
          </a:lnRef>
          <a:fillRef idx="0">
            <a:schemeClr val="accent3"/>
          </a:fillRef>
          <a:effectRef idx="2">
            <a:schemeClr val="accent3"/>
          </a:effectRef>
          <a:fontRef idx="minor">
            <a:schemeClr val="tx1"/>
          </a:fontRef>
        </p:style>
      </p:cxnSp>
      <p:cxnSp>
        <p:nvCxnSpPr>
          <p:cNvPr id="28" name="ตัวเชื่อมต่อตรง 27"/>
          <p:cNvCxnSpPr/>
          <p:nvPr/>
        </p:nvCxnSpPr>
        <p:spPr>
          <a:xfrm>
            <a:off x="1560518" y="5043060"/>
            <a:ext cx="631883" cy="0"/>
          </a:xfrm>
          <a:prstGeom prst="line">
            <a:avLst/>
          </a:prstGeom>
          <a:ln>
            <a:solidFill>
              <a:srgbClr val="FF6600"/>
            </a:solidFill>
          </a:ln>
        </p:spPr>
        <p:style>
          <a:lnRef idx="3">
            <a:schemeClr val="accent3"/>
          </a:lnRef>
          <a:fillRef idx="0">
            <a:schemeClr val="accent3"/>
          </a:fillRef>
          <a:effectRef idx="2">
            <a:schemeClr val="accent3"/>
          </a:effectRef>
          <a:fontRef idx="minor">
            <a:schemeClr val="tx1"/>
          </a:fontRef>
        </p:style>
      </p:cxnSp>
      <p:pic>
        <p:nvPicPr>
          <p:cNvPr id="1034" name="Picture 10" descr="ผลการค้นหารูปภาพสำหรับ electric vecto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8911" y="5104990"/>
            <a:ext cx="443046" cy="371138"/>
          </a:xfrm>
          <a:prstGeom prst="rect">
            <a:avLst/>
          </a:prstGeom>
          <a:noFill/>
          <a:extLst>
            <a:ext uri="{909E8E84-426E-40DD-AFC4-6F175D3DCCD1}">
              <a14:hiddenFill xmlns:a14="http://schemas.microsoft.com/office/drawing/2010/main">
                <a:solidFill>
                  <a:srgbClr val="FFFFFF"/>
                </a:solidFill>
              </a14:hiddenFill>
            </a:ext>
          </a:extLst>
        </p:spPr>
      </p:pic>
      <p:pic>
        <p:nvPicPr>
          <p:cNvPr id="24" name="รูปภาพ 23"/>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829005" y="1412776"/>
            <a:ext cx="565827" cy="539581"/>
          </a:xfrm>
          <a:prstGeom prst="rect">
            <a:avLst/>
          </a:prstGeom>
          <a:ln>
            <a:solidFill>
              <a:srgbClr val="FF6600"/>
            </a:solidFill>
          </a:ln>
        </p:spPr>
      </p:pic>
      <p:sp>
        <p:nvSpPr>
          <p:cNvPr id="35" name="ชื่อเรื่อง 1"/>
          <p:cNvSpPr>
            <a:spLocks noGrp="1"/>
          </p:cNvSpPr>
          <p:nvPr>
            <p:ph type="title"/>
          </p:nvPr>
        </p:nvSpPr>
        <p:spPr/>
        <p:txBody>
          <a:bodyPr/>
          <a:lstStyle/>
          <a:p>
            <a:r>
              <a:rPr lang="en-US" b="1" dirty="0" smtClean="0">
                <a:solidFill>
                  <a:schemeClr val="bg1"/>
                </a:solidFill>
              </a:rPr>
              <a:t>adiCET DC Smart Plug</a:t>
            </a:r>
            <a:endParaRPr lang="en-US" b="1" dirty="0">
              <a:solidFill>
                <a:schemeClr val="bg1"/>
              </a:solidFill>
            </a:endParaRPr>
          </a:p>
        </p:txBody>
      </p:sp>
      <p:sp>
        <p:nvSpPr>
          <p:cNvPr id="37" name="กล่องข้อความ 36"/>
          <p:cNvSpPr txBox="1"/>
          <p:nvPr/>
        </p:nvSpPr>
        <p:spPr>
          <a:xfrm>
            <a:off x="971957" y="5065973"/>
            <a:ext cx="1112356" cy="523220"/>
          </a:xfrm>
          <a:prstGeom prst="rect">
            <a:avLst/>
          </a:prstGeom>
          <a:noFill/>
        </p:spPr>
        <p:txBody>
          <a:bodyPr wrap="none" rtlCol="0">
            <a:spAutoFit/>
          </a:bodyPr>
          <a:lstStyle/>
          <a:p>
            <a:r>
              <a:rPr lang="en-US" sz="2800" b="1" dirty="0" smtClean="0">
                <a:solidFill>
                  <a:schemeClr val="bg1"/>
                </a:solidFill>
                <a:latin typeface="Calibri" charset="0"/>
                <a:ea typeface="Calibri" charset="0"/>
                <a:cs typeface="Calibri" charset="0"/>
              </a:rPr>
              <a:t>Safety</a:t>
            </a:r>
            <a:endParaRPr lang="en-US" sz="2800" b="1" dirty="0">
              <a:solidFill>
                <a:schemeClr val="bg1"/>
              </a:solidFill>
              <a:latin typeface="Calibri" charset="0"/>
              <a:ea typeface="Calibri" charset="0"/>
              <a:cs typeface="Calibri" charset="0"/>
            </a:endParaRPr>
          </a:p>
        </p:txBody>
      </p:sp>
      <p:sp>
        <p:nvSpPr>
          <p:cNvPr id="39" name="สี่เหลี่ยมผืนผ้า 38"/>
          <p:cNvSpPr/>
          <p:nvPr/>
        </p:nvSpPr>
        <p:spPr>
          <a:xfrm>
            <a:off x="6557566" y="4643325"/>
            <a:ext cx="2130711" cy="461665"/>
          </a:xfrm>
          <a:prstGeom prst="rect">
            <a:avLst/>
          </a:prstGeom>
        </p:spPr>
        <p:txBody>
          <a:bodyPr wrap="none">
            <a:spAutoFit/>
          </a:bodyPr>
          <a:lstStyle/>
          <a:p>
            <a:r>
              <a:rPr lang="en-US" sz="2400" b="1" dirty="0" smtClean="0">
                <a:solidFill>
                  <a:schemeClr val="bg1"/>
                </a:solidFill>
                <a:latin typeface="Calibri" charset="0"/>
                <a:ea typeface="Calibri" charset="0"/>
                <a:cs typeface="Calibri" charset="0"/>
              </a:rPr>
              <a:t>Smart Function</a:t>
            </a:r>
            <a:endParaRPr lang="en-US" sz="2400" b="1" dirty="0">
              <a:solidFill>
                <a:schemeClr val="bg1"/>
              </a:solidFill>
              <a:latin typeface="Calibri" charset="0"/>
              <a:ea typeface="Calibri" charset="0"/>
              <a:cs typeface="Calibri" charset="0"/>
            </a:endParaRPr>
          </a:p>
        </p:txBody>
      </p:sp>
      <p:sp>
        <p:nvSpPr>
          <p:cNvPr id="33" name="สี่เหลี่ยมผืนผ้า 32"/>
          <p:cNvSpPr/>
          <p:nvPr/>
        </p:nvSpPr>
        <p:spPr>
          <a:xfrm>
            <a:off x="174545" y="2330410"/>
            <a:ext cx="2218137" cy="830997"/>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chemeClr val="bg1"/>
                </a:solidFill>
                <a:latin typeface="Calibri" charset="0"/>
                <a:ea typeface="Calibri" charset="0"/>
                <a:cs typeface="Calibri" charset="0"/>
              </a:rPr>
              <a:t>Controls</a:t>
            </a:r>
          </a:p>
          <a:p>
            <a:pPr marL="285750" indent="-285750">
              <a:buFont typeface="Arial" panose="020B0604020202020204" pitchFamily="34" charset="0"/>
              <a:buChar char="•"/>
            </a:pPr>
            <a:r>
              <a:rPr lang="en-US" sz="1600" dirty="0" smtClean="0">
                <a:solidFill>
                  <a:schemeClr val="bg1"/>
                </a:solidFill>
                <a:latin typeface="Calibri" charset="0"/>
                <a:ea typeface="Calibri" charset="0"/>
                <a:cs typeface="Calibri" charset="0"/>
              </a:rPr>
              <a:t>Monitors</a:t>
            </a:r>
          </a:p>
          <a:p>
            <a:pPr marL="285750" indent="-285750">
              <a:buFont typeface="Arial" panose="020B0604020202020204" pitchFamily="34" charset="0"/>
              <a:buChar char="•"/>
            </a:pPr>
            <a:r>
              <a:rPr lang="en-US" sz="1600" dirty="0" smtClean="0">
                <a:solidFill>
                  <a:schemeClr val="bg1"/>
                </a:solidFill>
                <a:latin typeface="Calibri" charset="0"/>
                <a:ea typeface="Calibri" charset="0"/>
                <a:cs typeface="Calibri" charset="0"/>
              </a:rPr>
              <a:t>Program</a:t>
            </a:r>
            <a:endParaRPr lang="en-US" sz="1600" dirty="0">
              <a:solidFill>
                <a:schemeClr val="bg1"/>
              </a:solidFill>
              <a:latin typeface="Calibri" charset="0"/>
              <a:ea typeface="Calibri" charset="0"/>
              <a:cs typeface="Calibri" charset="0"/>
            </a:endParaRPr>
          </a:p>
        </p:txBody>
      </p:sp>
      <p:sp>
        <p:nvSpPr>
          <p:cNvPr id="45" name="สี่เหลี่ยมผืนผ้า 44"/>
          <p:cNvSpPr/>
          <p:nvPr/>
        </p:nvSpPr>
        <p:spPr>
          <a:xfrm>
            <a:off x="87219" y="1952357"/>
            <a:ext cx="2218137" cy="338554"/>
          </a:xfrm>
          <a:prstGeom prst="rect">
            <a:avLst/>
          </a:prstGeom>
        </p:spPr>
        <p:txBody>
          <a:bodyPr wrap="square">
            <a:spAutoFit/>
          </a:bodyPr>
          <a:lstStyle/>
          <a:p>
            <a:r>
              <a:rPr lang="en-US" sz="1600" dirty="0" smtClean="0">
                <a:solidFill>
                  <a:schemeClr val="bg1"/>
                </a:solidFill>
                <a:latin typeface="Calibri" charset="0"/>
                <a:ea typeface="Calibri" charset="0"/>
                <a:cs typeface="Calibri" charset="0"/>
              </a:rPr>
              <a:t>Web and Application</a:t>
            </a:r>
            <a:endParaRPr lang="en-US" sz="1600" dirty="0">
              <a:solidFill>
                <a:schemeClr val="bg1"/>
              </a:solidFill>
              <a:latin typeface="Calibri" charset="0"/>
              <a:ea typeface="Calibri" charset="0"/>
              <a:cs typeface="Calibri" charset="0"/>
            </a:endParaRPr>
          </a:p>
        </p:txBody>
      </p:sp>
      <p:sp>
        <p:nvSpPr>
          <p:cNvPr id="46" name="สี่เหลี่ยมผืนผ้า 45"/>
          <p:cNvSpPr/>
          <p:nvPr/>
        </p:nvSpPr>
        <p:spPr>
          <a:xfrm>
            <a:off x="6717281" y="2040657"/>
            <a:ext cx="2319215" cy="584775"/>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chemeClr val="bg1"/>
                </a:solidFill>
                <a:latin typeface="Calibri" charset="0"/>
                <a:ea typeface="Calibri" charset="0"/>
                <a:cs typeface="Calibri" charset="0"/>
              </a:rPr>
              <a:t>Power consumption</a:t>
            </a:r>
          </a:p>
          <a:p>
            <a:pPr marL="285750" indent="-285750">
              <a:buFont typeface="Arial" panose="020B0604020202020204" pitchFamily="34" charset="0"/>
              <a:buChar char="•"/>
            </a:pPr>
            <a:r>
              <a:rPr lang="en-US" sz="1600" dirty="0" smtClean="0">
                <a:solidFill>
                  <a:schemeClr val="bg1"/>
                </a:solidFill>
                <a:latin typeface="Calibri" charset="0"/>
                <a:ea typeface="Calibri" charset="0"/>
                <a:cs typeface="Calibri" charset="0"/>
              </a:rPr>
              <a:t>Behavior</a:t>
            </a:r>
            <a:endParaRPr lang="en-US" sz="1600" dirty="0">
              <a:solidFill>
                <a:schemeClr val="bg1"/>
              </a:solidFill>
              <a:latin typeface="Calibri" charset="0"/>
              <a:ea typeface="Calibri" charset="0"/>
              <a:cs typeface="Calibri" charset="0"/>
            </a:endParaRPr>
          </a:p>
        </p:txBody>
      </p:sp>
      <p:sp>
        <p:nvSpPr>
          <p:cNvPr id="47" name="สี่เหลี่ยมผืนผ้า 46"/>
          <p:cNvSpPr/>
          <p:nvPr/>
        </p:nvSpPr>
        <p:spPr>
          <a:xfrm>
            <a:off x="6465040" y="5099385"/>
            <a:ext cx="2480897" cy="830997"/>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bg1"/>
                </a:solidFill>
                <a:latin typeface="Calibri" charset="0"/>
                <a:ea typeface="Calibri" charset="0"/>
                <a:cs typeface="Calibri" charset="0"/>
              </a:rPr>
              <a:t>Smart </a:t>
            </a:r>
            <a:r>
              <a:rPr lang="en-US" sz="1600" dirty="0" smtClean="0">
                <a:solidFill>
                  <a:schemeClr val="bg1"/>
                </a:solidFill>
                <a:latin typeface="Calibri" charset="0"/>
                <a:ea typeface="Calibri" charset="0"/>
                <a:cs typeface="Calibri" charset="0"/>
              </a:rPr>
              <a:t>Connection</a:t>
            </a:r>
            <a:endParaRPr lang="en-US" sz="1600" dirty="0">
              <a:solidFill>
                <a:schemeClr val="bg1"/>
              </a:solidFill>
              <a:latin typeface="Calibri" charset="0"/>
              <a:ea typeface="Calibri" charset="0"/>
              <a:cs typeface="Calibri" charset="0"/>
            </a:endParaRPr>
          </a:p>
          <a:p>
            <a:pPr marL="285750" indent="-285750">
              <a:buFont typeface="Arial" panose="020B0604020202020204" pitchFamily="34" charset="0"/>
              <a:buChar char="•"/>
            </a:pPr>
            <a:r>
              <a:rPr lang="en-US" sz="1600" dirty="0">
                <a:solidFill>
                  <a:schemeClr val="bg1"/>
                </a:solidFill>
                <a:latin typeface="Calibri" charset="0"/>
                <a:ea typeface="Calibri" charset="0"/>
                <a:cs typeface="Calibri" charset="0"/>
              </a:rPr>
              <a:t>Smart Data Collection</a:t>
            </a:r>
          </a:p>
          <a:p>
            <a:pPr marL="285750" indent="-285750">
              <a:buFont typeface="Arial" panose="020B0604020202020204" pitchFamily="34" charset="0"/>
              <a:buChar char="•"/>
            </a:pPr>
            <a:r>
              <a:rPr lang="en-US" sz="1600" dirty="0">
                <a:solidFill>
                  <a:schemeClr val="bg1"/>
                </a:solidFill>
                <a:latin typeface="Calibri" charset="0"/>
                <a:ea typeface="Calibri" charset="0"/>
                <a:cs typeface="Calibri" charset="0"/>
              </a:rPr>
              <a:t>Energy saving</a:t>
            </a:r>
          </a:p>
        </p:txBody>
      </p:sp>
      <p:sp>
        <p:nvSpPr>
          <p:cNvPr id="30" name="สี่เหลี่ยมผืนผ้า 29"/>
          <p:cNvSpPr/>
          <p:nvPr/>
        </p:nvSpPr>
        <p:spPr>
          <a:xfrm>
            <a:off x="-22256" y="6496088"/>
            <a:ext cx="3116219" cy="307777"/>
          </a:xfrm>
          <a:prstGeom prst="rect">
            <a:avLst/>
          </a:prstGeom>
        </p:spPr>
        <p:txBody>
          <a:bodyPr wrap="square">
            <a:spAutoFit/>
          </a:bodyPr>
          <a:lstStyle/>
          <a:p>
            <a:r>
              <a:rPr lang="en-US" sz="1400" dirty="0">
                <a:solidFill>
                  <a:schemeClr val="bg1"/>
                </a:solidFill>
                <a:latin typeface="Calibri" charset="0"/>
                <a:ea typeface="Calibri" charset="0"/>
                <a:cs typeface="Calibri" charset="0"/>
              </a:rPr>
              <a:t>Prototype for DC Smart Plug</a:t>
            </a:r>
          </a:p>
        </p:txBody>
      </p:sp>
      <p:sp>
        <p:nvSpPr>
          <p:cNvPr id="29" name="กล่องข้อความ 4"/>
          <p:cNvSpPr txBox="1"/>
          <p:nvPr/>
        </p:nvSpPr>
        <p:spPr>
          <a:xfrm>
            <a:off x="4526802" y="1487824"/>
            <a:ext cx="3168111" cy="461665"/>
          </a:xfrm>
          <a:prstGeom prst="rect">
            <a:avLst/>
          </a:prstGeom>
          <a:noFill/>
        </p:spPr>
        <p:txBody>
          <a:bodyPr wrap="none" rtlCol="0">
            <a:spAutoFit/>
          </a:bodyPr>
          <a:lstStyle/>
          <a:p>
            <a:r>
              <a:rPr lang="en-US" sz="2400" b="1" dirty="0" smtClean="0">
                <a:solidFill>
                  <a:schemeClr val="bg1"/>
                </a:solidFill>
                <a:latin typeface="Calibri" charset="0"/>
                <a:ea typeface="Calibri" charset="0"/>
                <a:cs typeface="Calibri" charset="0"/>
              </a:rPr>
              <a:t>Measurement Function</a:t>
            </a:r>
            <a:endParaRPr lang="en-US" sz="2400" b="1" dirty="0">
              <a:solidFill>
                <a:schemeClr val="bg1"/>
              </a:solidFill>
              <a:latin typeface="Calibri" charset="0"/>
              <a:ea typeface="Calibri" charset="0"/>
              <a:cs typeface="Calibri" charset="0"/>
            </a:endParaRPr>
          </a:p>
        </p:txBody>
      </p:sp>
      <p:sp>
        <p:nvSpPr>
          <p:cNvPr id="26" name="TextBox 25"/>
          <p:cNvSpPr txBox="1"/>
          <p:nvPr/>
        </p:nvSpPr>
        <p:spPr>
          <a:xfrm>
            <a:off x="7519351" y="6525344"/>
            <a:ext cx="1589153" cy="276999"/>
          </a:xfrm>
          <a:prstGeom prst="rect">
            <a:avLst/>
          </a:prstGeom>
          <a:noFill/>
        </p:spPr>
        <p:txBody>
          <a:bodyPr wrap="none" rtlCol="0">
            <a:spAutoFit/>
          </a:bodyPr>
          <a:lstStyle/>
          <a:p>
            <a:pPr algn="r"/>
            <a:r>
              <a:rPr lang="en-US" sz="1200" dirty="0" smtClean="0">
                <a:solidFill>
                  <a:schemeClr val="bg1"/>
                </a:solidFill>
                <a:latin typeface="Calibri" charset="0"/>
                <a:ea typeface="Calibri" charset="0"/>
                <a:cs typeface="Calibri" charset="0"/>
              </a:rPr>
              <a:t>N. </a:t>
            </a:r>
            <a:r>
              <a:rPr lang="en-US" sz="1200" dirty="0" err="1" smtClean="0">
                <a:solidFill>
                  <a:schemeClr val="bg1"/>
                </a:solidFill>
                <a:latin typeface="Calibri" charset="0"/>
                <a:ea typeface="Calibri" charset="0"/>
                <a:cs typeface="Calibri" charset="0"/>
              </a:rPr>
              <a:t>Songkittirote</a:t>
            </a:r>
            <a:r>
              <a:rPr lang="en-US" sz="1200" dirty="0" smtClean="0">
                <a:solidFill>
                  <a:schemeClr val="bg1"/>
                </a:solidFill>
                <a:latin typeface="Calibri" charset="0"/>
                <a:ea typeface="Calibri" charset="0"/>
                <a:cs typeface="Calibri" charset="0"/>
              </a:rPr>
              <a:t> </a:t>
            </a:r>
            <a:r>
              <a:rPr lang="mr-IN" sz="1200" dirty="0" smtClean="0">
                <a:solidFill>
                  <a:schemeClr val="bg1"/>
                </a:solidFill>
                <a:latin typeface="Calibri" charset="0"/>
                <a:ea typeface="Calibri" charset="0"/>
                <a:cs typeface="Calibri" charset="0"/>
              </a:rPr>
              <a:t>–</a:t>
            </a:r>
            <a:r>
              <a:rPr lang="en-US" sz="1200" dirty="0" smtClean="0">
                <a:solidFill>
                  <a:schemeClr val="bg1"/>
                </a:solidFill>
                <a:latin typeface="Calibri" charset="0"/>
                <a:ea typeface="Calibri" charset="0"/>
                <a:cs typeface="Calibri" charset="0"/>
              </a:rPr>
              <a:t> M.S.</a:t>
            </a:r>
            <a:endParaRPr lang="en-US" sz="12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39540550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2"/>
          <a:stretch>
            <a:fillRect/>
          </a:stretch>
        </p:blipFill>
        <p:spPr>
          <a:xfrm>
            <a:off x="2758615" y="1988840"/>
            <a:ext cx="6277881" cy="4708411"/>
          </a:xfrm>
          <a:prstGeom prst="rect">
            <a:avLst/>
          </a:prstGeom>
        </p:spPr>
      </p:pic>
      <p:pic>
        <p:nvPicPr>
          <p:cNvPr id="3" name="Picture 6" descr="A circuit board&#10;&#10;Description generated with very high confidence">
            <a:extLst>
              <a:ext uri="{FF2B5EF4-FFF2-40B4-BE49-F238E27FC236}">
                <a16:creationId xmlns:a16="http://schemas.microsoft.com/office/drawing/2014/main" id="{83900E6F-670B-4B94-A5B2-74DAD689450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0779" t="14928" r="14657" b="18276"/>
          <a:stretch/>
        </p:blipFill>
        <p:spPr>
          <a:xfrm>
            <a:off x="94320" y="3683792"/>
            <a:ext cx="2522913" cy="3013459"/>
          </a:xfrm>
          <a:prstGeom prst="rect">
            <a:avLst/>
          </a:prstGeom>
        </p:spPr>
      </p:pic>
      <p:pic>
        <p:nvPicPr>
          <p:cNvPr id="4" name="Content Placeholder 4" descr="A circuit board&#10;&#10;Description generated with very high confidence">
            <a:extLst>
              <a:ext uri="{FF2B5EF4-FFF2-40B4-BE49-F238E27FC236}">
                <a16:creationId xmlns:a16="http://schemas.microsoft.com/office/drawing/2014/main" id="{5E5E1277-590A-42C2-A6D9-EC80AF13398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9206" t="16120" r="8109" b="16252"/>
          <a:stretch/>
        </p:blipFill>
        <p:spPr>
          <a:xfrm>
            <a:off x="94320" y="980728"/>
            <a:ext cx="2522913" cy="2751315"/>
          </a:xfrm>
          <a:prstGeom prst="rect">
            <a:avLst/>
          </a:prstGeom>
        </p:spPr>
      </p:pic>
      <p:sp>
        <p:nvSpPr>
          <p:cNvPr id="7" name="ชื่อเรื่อง 1"/>
          <p:cNvSpPr>
            <a:spLocks noGrp="1"/>
          </p:cNvSpPr>
          <p:nvPr>
            <p:ph type="title"/>
          </p:nvPr>
        </p:nvSpPr>
        <p:spPr/>
        <p:txBody>
          <a:bodyPr/>
          <a:lstStyle/>
          <a:p>
            <a:r>
              <a:rPr lang="en-US" b="1" dirty="0" smtClean="0">
                <a:solidFill>
                  <a:schemeClr val="bg1"/>
                </a:solidFill>
              </a:rPr>
              <a:t>adiCET DC </a:t>
            </a:r>
            <a:r>
              <a:rPr lang="en-US" b="1" dirty="0" err="1" smtClean="0">
                <a:solidFill>
                  <a:schemeClr val="bg1"/>
                </a:solidFill>
              </a:rPr>
              <a:t>Smart</a:t>
            </a:r>
            <a:r>
              <a:rPr lang="en-US" b="1" dirty="0" err="1" smtClean="0">
                <a:solidFill>
                  <a:schemeClr val="bg1"/>
                </a:solidFill>
              </a:rPr>
              <a:t>Home</a:t>
            </a:r>
            <a:endParaRPr lang="en-US" b="1" dirty="0">
              <a:solidFill>
                <a:schemeClr val="bg1"/>
              </a:solidFill>
            </a:endParaRPr>
          </a:p>
        </p:txBody>
      </p:sp>
    </p:spTree>
    <p:extLst>
      <p:ext uri="{BB962C8B-B14F-4D97-AF65-F5344CB8AC3E}">
        <p14:creationId xmlns:p14="http://schemas.microsoft.com/office/powerpoint/2010/main" val="1648992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adiCET DC Smart Plug Prototype</a:t>
            </a:r>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91680" y="908720"/>
            <a:ext cx="6406480" cy="5664062"/>
          </a:xfrm>
          <a:prstGeom prst="rect">
            <a:avLst/>
          </a:prstGeom>
        </p:spPr>
      </p:pic>
    </p:spTree>
    <p:extLst>
      <p:ext uri="{BB962C8B-B14F-4D97-AF65-F5344CB8AC3E}">
        <p14:creationId xmlns:p14="http://schemas.microsoft.com/office/powerpoint/2010/main" val="9555206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7164288" y="6269250"/>
            <a:ext cx="1838965" cy="369332"/>
          </a:xfrm>
          <a:prstGeom prst="rect">
            <a:avLst/>
          </a:prstGeom>
          <a:noFill/>
          <a:ln w="9525">
            <a:noFill/>
            <a:miter lim="800000"/>
            <a:headEnd/>
            <a:tailEnd/>
          </a:ln>
        </p:spPr>
        <p:txBody>
          <a:bodyPr wrap="none">
            <a:spAutoFit/>
          </a:bodyPr>
          <a:lstStyle/>
          <a:p>
            <a:pPr algn="r"/>
            <a:r>
              <a:rPr lang="en-US" b="1" dirty="0" smtClean="0">
                <a:latin typeface="Arial" charset="0"/>
                <a:ea typeface="ＭＳ Ｐゴシック" charset="0"/>
                <a:cs typeface="ＭＳ Ｐゴシック" charset="0"/>
              </a:rPr>
              <a:t>Solar Bus Stop</a:t>
            </a:r>
            <a:endParaRPr lang="th-TH" b="1" dirty="0">
              <a:latin typeface="Arial" charset="0"/>
              <a:ea typeface="ＭＳ Ｐゴシック" charset="0"/>
              <a:cs typeface="ＭＳ Ｐゴシック" charset="0"/>
            </a:endParaRPr>
          </a:p>
        </p:txBody>
      </p:sp>
      <p:sp>
        <p:nvSpPr>
          <p:cNvPr id="5" name="TextBox 4"/>
          <p:cNvSpPr txBox="1">
            <a:spLocks noChangeArrowheads="1"/>
          </p:cNvSpPr>
          <p:nvPr/>
        </p:nvSpPr>
        <p:spPr bwMode="auto">
          <a:xfrm>
            <a:off x="80645" y="44624"/>
            <a:ext cx="530915" cy="400110"/>
          </a:xfrm>
          <a:prstGeom prst="rect">
            <a:avLst/>
          </a:prstGeom>
          <a:noFill/>
          <a:ln w="9525">
            <a:noFill/>
            <a:miter lim="800000"/>
            <a:headEnd/>
            <a:tailEnd/>
          </a:ln>
        </p:spPr>
        <p:txBody>
          <a:bodyPr wrap="none">
            <a:spAutoFit/>
          </a:bodyPr>
          <a:lstStyle/>
          <a:p>
            <a:pPr algn="r"/>
            <a:r>
              <a:rPr lang="en-US" sz="2000" dirty="0" smtClean="0">
                <a:latin typeface="Arial" charset="0"/>
                <a:ea typeface="ＭＳ Ｐゴシック" charset="0"/>
                <a:cs typeface="ＭＳ Ｐゴシック" charset="0"/>
              </a:rPr>
              <a:t>EV</a:t>
            </a:r>
            <a:endParaRPr lang="th-TH" sz="2000" dirty="0">
              <a:latin typeface="Arial" charset="0"/>
              <a:ea typeface="ＭＳ Ｐゴシック" charset="0"/>
              <a:cs typeface="ＭＳ Ｐゴシック"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29" y="1721644"/>
            <a:ext cx="9144000" cy="51363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 y="0"/>
            <a:ext cx="2988095" cy="256901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87824" y="0"/>
            <a:ext cx="2579232" cy="1934424"/>
          </a:xfrm>
          <a:prstGeom prst="rect">
            <a:avLst/>
          </a:prstGeom>
        </p:spPr>
      </p:pic>
      <p:sp>
        <p:nvSpPr>
          <p:cNvPr id="9" name="TextBox 8"/>
          <p:cNvSpPr txBox="1"/>
          <p:nvPr/>
        </p:nvSpPr>
        <p:spPr>
          <a:xfrm>
            <a:off x="6180306" y="537657"/>
            <a:ext cx="2269147" cy="707886"/>
          </a:xfrm>
          <a:prstGeom prst="rect">
            <a:avLst/>
          </a:prstGeom>
          <a:solidFill>
            <a:srgbClr val="FF6600"/>
          </a:solidFill>
        </p:spPr>
        <p:txBody>
          <a:bodyPr wrap="none" rtlCol="0">
            <a:spAutoFit/>
          </a:bodyPr>
          <a:lstStyle/>
          <a:p>
            <a:pPr algn="ctr"/>
            <a:r>
              <a:rPr lang="en-US" sz="2000" b="1" dirty="0" smtClean="0">
                <a:solidFill>
                  <a:schemeClr val="bg1"/>
                </a:solidFill>
                <a:latin typeface="Calibri" charset="0"/>
                <a:ea typeface="Calibri" charset="0"/>
                <a:cs typeface="Calibri" charset="0"/>
              </a:rPr>
              <a:t>Solar Bus Stop</a:t>
            </a:r>
          </a:p>
          <a:p>
            <a:pPr algn="ctr"/>
            <a:r>
              <a:rPr lang="en-US" sz="2000" b="1" dirty="0" smtClean="0">
                <a:solidFill>
                  <a:schemeClr val="bg1"/>
                </a:solidFill>
                <a:latin typeface="Calibri" charset="0"/>
                <a:ea typeface="Calibri" charset="0"/>
                <a:cs typeface="Calibri" charset="0"/>
              </a:rPr>
              <a:t>EV Charging Station</a:t>
            </a:r>
            <a:endParaRPr lang="en-US" sz="2000" b="1" dirty="0">
              <a:solidFill>
                <a:schemeClr val="bg1"/>
              </a:solidFill>
              <a:latin typeface="Calibri" charset="0"/>
              <a:ea typeface="Calibri" charset="0"/>
              <a:cs typeface="Calibri" charset="0"/>
            </a:endParaRPr>
          </a:p>
        </p:txBody>
      </p:sp>
      <p:sp>
        <p:nvSpPr>
          <p:cNvPr id="10" name="TextBox 9"/>
          <p:cNvSpPr txBox="1"/>
          <p:nvPr/>
        </p:nvSpPr>
        <p:spPr>
          <a:xfrm>
            <a:off x="80645" y="6375645"/>
            <a:ext cx="2341859" cy="461665"/>
          </a:xfrm>
          <a:prstGeom prst="rect">
            <a:avLst/>
          </a:prstGeom>
          <a:noFill/>
        </p:spPr>
        <p:txBody>
          <a:bodyPr wrap="none" rtlCol="0">
            <a:spAutoFit/>
          </a:bodyPr>
          <a:lstStyle/>
          <a:p>
            <a:r>
              <a:rPr lang="en-US" sz="1200" dirty="0" smtClean="0">
                <a:solidFill>
                  <a:srgbClr val="FFFF00"/>
                </a:solidFill>
              </a:rPr>
              <a:t>T. </a:t>
            </a:r>
            <a:r>
              <a:rPr lang="en-US" sz="1200" dirty="0" err="1" smtClean="0">
                <a:solidFill>
                  <a:srgbClr val="FFFF00"/>
                </a:solidFill>
              </a:rPr>
              <a:t>Jaorum</a:t>
            </a:r>
            <a:r>
              <a:rPr lang="en-US" sz="1200" dirty="0" smtClean="0">
                <a:solidFill>
                  <a:srgbClr val="FFFF00"/>
                </a:solidFill>
              </a:rPr>
              <a:t> - Intern</a:t>
            </a:r>
          </a:p>
          <a:p>
            <a:r>
              <a:rPr lang="en-US" sz="1200" dirty="0" smtClean="0">
                <a:solidFill>
                  <a:srgbClr val="FFFF00"/>
                </a:solidFill>
              </a:rPr>
              <a:t>W. </a:t>
            </a:r>
            <a:r>
              <a:rPr lang="en-US" sz="1200" dirty="0" err="1" smtClean="0">
                <a:solidFill>
                  <a:srgbClr val="FFFF00"/>
                </a:solidFill>
              </a:rPr>
              <a:t>Luangpraditkul</a:t>
            </a:r>
            <a:r>
              <a:rPr lang="en-US" sz="1200" dirty="0" smtClean="0">
                <a:solidFill>
                  <a:srgbClr val="FFFF00"/>
                </a:solidFill>
              </a:rPr>
              <a:t> - Researcher</a:t>
            </a:r>
            <a:endParaRPr lang="en-US" sz="1200" dirty="0">
              <a:solidFill>
                <a:srgbClr val="FFFF00"/>
              </a:solidFill>
            </a:endParaRPr>
          </a:p>
        </p:txBody>
      </p:sp>
      <p:sp>
        <p:nvSpPr>
          <p:cNvPr id="11" name="Rounded Rectangle 10"/>
          <p:cNvSpPr/>
          <p:nvPr/>
        </p:nvSpPr>
        <p:spPr>
          <a:xfrm>
            <a:off x="6228184" y="5517232"/>
            <a:ext cx="2830826" cy="1303099"/>
          </a:xfrm>
          <a:prstGeom prst="round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t"/>
          <a:lstStyle/>
          <a:p>
            <a:pPr marL="285750" marR="0" lvl="0" indent="-285750" defTabSz="914400" eaLnBrk="1" fontAlgn="auto" latinLnBrk="0" hangingPunct="1">
              <a:lnSpc>
                <a:spcPct val="100000"/>
              </a:lnSpc>
              <a:spcBef>
                <a:spcPts val="0"/>
              </a:spcBef>
              <a:spcAft>
                <a:spcPts val="0"/>
              </a:spcAft>
              <a:buClrTx/>
              <a:buSzTx/>
              <a:buFont typeface="Wingdings" charset="2"/>
              <a:buChar char="Ø"/>
              <a:tabLst/>
              <a:defRPr/>
            </a:pPr>
            <a:r>
              <a:rPr kumimoji="0" lang="en-US" sz="1800" b="0" i="0" u="none" strike="noStrike" kern="0" cap="none" spc="0" normalizeH="0" baseline="0" noProof="0" dirty="0" smtClean="0">
                <a:ln>
                  <a:noFill/>
                </a:ln>
                <a:solidFill>
                  <a:srgbClr val="FFFFFF"/>
                </a:solidFill>
                <a:effectLst/>
                <a:uLnTx/>
                <a:uFillTx/>
                <a:latin typeface="Arial"/>
                <a:ea typeface=""/>
                <a:cs typeface="Angsana New"/>
              </a:rPr>
              <a:t>Motorbike Charging</a:t>
            </a:r>
            <a:r>
              <a:rPr lang="en-US" kern="0" dirty="0" smtClean="0">
                <a:solidFill>
                  <a:srgbClr val="FFFFFF"/>
                </a:solidFill>
                <a:latin typeface="Arial"/>
                <a:ea typeface=""/>
                <a:cs typeface="Angsana New"/>
              </a:rPr>
              <a:t> Station</a:t>
            </a:r>
          </a:p>
          <a:p>
            <a:pPr marL="285750" marR="0" lvl="0" indent="-285750" defTabSz="914400" eaLnBrk="1" fontAlgn="auto" latinLnBrk="0" hangingPunct="1">
              <a:lnSpc>
                <a:spcPct val="100000"/>
              </a:lnSpc>
              <a:spcBef>
                <a:spcPts val="0"/>
              </a:spcBef>
              <a:spcAft>
                <a:spcPts val="0"/>
              </a:spcAft>
              <a:buClrTx/>
              <a:buSzTx/>
              <a:buFont typeface="Wingdings" charset="2"/>
              <a:buChar char="Ø"/>
              <a:tabLst/>
              <a:defRPr/>
            </a:pPr>
            <a:r>
              <a:rPr kumimoji="0" lang="en-US" sz="1800" b="0" i="0" u="none" strike="noStrike" kern="0" cap="none" spc="0" normalizeH="0" baseline="0" noProof="0" dirty="0" smtClean="0">
                <a:ln>
                  <a:noFill/>
                </a:ln>
                <a:solidFill>
                  <a:srgbClr val="FFFFFF"/>
                </a:solidFill>
                <a:effectLst/>
                <a:uLnTx/>
                <a:uFillTx/>
                <a:latin typeface="Arial"/>
                <a:ea typeface=""/>
                <a:cs typeface="Angsana New"/>
              </a:rPr>
              <a:t>Energy</a:t>
            </a:r>
            <a:r>
              <a:rPr kumimoji="0" lang="en-US" sz="1800" b="0" i="0" u="none" strike="noStrike" kern="0" cap="none" spc="0" normalizeH="0" noProof="0" dirty="0" smtClean="0">
                <a:ln>
                  <a:noFill/>
                </a:ln>
                <a:solidFill>
                  <a:srgbClr val="FFFFFF"/>
                </a:solidFill>
                <a:effectLst/>
                <a:uLnTx/>
                <a:uFillTx/>
                <a:latin typeface="Arial"/>
                <a:ea typeface=""/>
                <a:cs typeface="Angsana New"/>
              </a:rPr>
              <a:t> Storage</a:t>
            </a:r>
            <a:endParaRPr kumimoji="0" lang="en-US" sz="1800" b="0" i="0" u="none" strike="noStrike" kern="0" cap="none" spc="0" normalizeH="0" baseline="0" noProof="0" dirty="0" smtClean="0">
              <a:ln>
                <a:noFill/>
              </a:ln>
              <a:solidFill>
                <a:srgbClr val="FFFFFF"/>
              </a:solidFill>
              <a:effectLst/>
              <a:uLnTx/>
              <a:uFillTx/>
              <a:latin typeface="Arial"/>
              <a:ea typeface=""/>
              <a:cs typeface="Angsana New"/>
            </a:endParaRPr>
          </a:p>
        </p:txBody>
      </p:sp>
    </p:spTree>
    <p:extLst>
      <p:ext uri="{BB962C8B-B14F-4D97-AF65-F5344CB8AC3E}">
        <p14:creationId xmlns:p14="http://schemas.microsoft.com/office/powerpoint/2010/main" val="82725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P2078593.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700" y="0"/>
            <a:ext cx="91567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6"/>
          <p:cNvSpPr txBox="1">
            <a:spLocks noChangeArrowheads="1"/>
          </p:cNvSpPr>
          <p:nvPr/>
        </p:nvSpPr>
        <p:spPr bwMode="auto">
          <a:xfrm>
            <a:off x="611560" y="6237312"/>
            <a:ext cx="391645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FFFF00"/>
                </a:solidFill>
              </a:rPr>
              <a:t>EPS Foam Energy Efficient House</a:t>
            </a:r>
            <a:endParaRPr lang="th-TH" sz="1200" b="1" dirty="0">
              <a:solidFill>
                <a:srgbClr val="FFFF00"/>
              </a:solidFill>
            </a:endParaRPr>
          </a:p>
        </p:txBody>
      </p:sp>
      <p:sp>
        <p:nvSpPr>
          <p:cNvPr id="5" name="TextBox 4"/>
          <p:cNvSpPr txBox="1"/>
          <p:nvPr/>
        </p:nvSpPr>
        <p:spPr>
          <a:xfrm>
            <a:off x="323528" y="116632"/>
            <a:ext cx="6566221" cy="369332"/>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b="1" dirty="0" smtClean="0">
                <a:solidFill>
                  <a:schemeClr val="tx1"/>
                </a:solidFill>
                <a:latin typeface="Arial" charset="0"/>
                <a:ea typeface="Arial" charset="0"/>
                <a:cs typeface="Arial" charset="0"/>
              </a:rPr>
              <a:t>Home/Building Cycle </a:t>
            </a:r>
            <a:r>
              <a:rPr lang="en-US" b="1" dirty="0" smtClean="0">
                <a:solidFill>
                  <a:schemeClr val="tx1"/>
                </a:solidFill>
                <a:latin typeface="Arial" charset="0"/>
                <a:ea typeface="Arial" charset="0"/>
                <a:cs typeface="Arial" charset="0"/>
                <a:sym typeface="Wingdings"/>
              </a:rPr>
              <a:t></a:t>
            </a:r>
            <a:r>
              <a:rPr lang="en-US" b="1" dirty="0" smtClean="0">
                <a:solidFill>
                  <a:schemeClr val="tx1"/>
                </a:solidFill>
                <a:latin typeface="Arial" charset="0"/>
                <a:ea typeface="Arial" charset="0"/>
                <a:cs typeface="Arial" charset="0"/>
              </a:rPr>
              <a:t> Energy efficient – Natural Material</a:t>
            </a:r>
            <a:endParaRPr lang="en-US"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4909637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descr="下載 (1).gif"/>
          <p:cNvPicPr>
            <a:picLocks noGrp="1" noChangeAspect="1"/>
          </p:cNvPicPr>
          <p:nvPr>
            <p:ph idx="1"/>
          </p:nvPr>
        </p:nvPicPr>
        <p:blipFill>
          <a:blip r:embed="rId2" cstate="print"/>
          <a:stretch>
            <a:fillRect/>
          </a:stretch>
        </p:blipFill>
        <p:spPr>
          <a:xfrm>
            <a:off x="2699792" y="2955155"/>
            <a:ext cx="5904656" cy="3354165"/>
          </a:xfrm>
        </p:spPr>
      </p:pic>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45</a:t>
            </a:fld>
            <a:endParaRPr lang="zh-TW" altLang="en-US"/>
          </a:p>
        </p:txBody>
      </p:sp>
      <p:sp>
        <p:nvSpPr>
          <p:cNvPr id="7" name="內容版面配置區 2"/>
          <p:cNvSpPr txBox="1">
            <a:spLocks/>
          </p:cNvSpPr>
          <p:nvPr/>
        </p:nvSpPr>
        <p:spPr>
          <a:xfrm>
            <a:off x="1435608" y="1719872"/>
            <a:ext cx="7498080" cy="4800600"/>
          </a:xfrm>
          <a:prstGeom prst="rect">
            <a:avLst/>
          </a:prstGeom>
        </p:spPr>
        <p:txBody>
          <a:bodyPr>
            <a:normAutofit/>
          </a:bodyPr>
          <a:lstStyle/>
          <a:p>
            <a:pPr marL="365760" lvl="0" indent="-283464">
              <a:spcBef>
                <a:spcPts val="600"/>
              </a:spcBef>
              <a:buClr>
                <a:schemeClr val="accent1"/>
              </a:buClr>
              <a:buSzPct val="80000"/>
              <a:buFont typeface="Wingdings 2"/>
              <a:buChar char=""/>
            </a:pPr>
            <a:endParaRPr kumimoji="0" lang="zh-TW" alt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內容版面配置區 2"/>
          <p:cNvSpPr txBox="1">
            <a:spLocks/>
          </p:cNvSpPr>
          <p:nvPr/>
        </p:nvSpPr>
        <p:spPr>
          <a:xfrm>
            <a:off x="1428728" y="1700808"/>
            <a:ext cx="7498080" cy="4800600"/>
          </a:xfrm>
          <a:prstGeom prst="rect">
            <a:avLst/>
          </a:prstGeom>
        </p:spPr>
        <p:txBody>
          <a:bodyPr>
            <a:normAutofit/>
          </a:bodyPr>
          <a:lstStyle/>
          <a:p>
            <a:pPr marL="365760" lvl="0" indent="-283464">
              <a:spcBef>
                <a:spcPts val="600"/>
              </a:spcBef>
              <a:buClr>
                <a:schemeClr val="accent1"/>
              </a:buClr>
              <a:buSzPct val="80000"/>
              <a:buFont typeface="Wingdings 2"/>
              <a:buChar char=""/>
            </a:pPr>
            <a:endParaRPr kumimoji="0" lang="zh-TW" alt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Box 4"/>
          <p:cNvSpPr txBox="1">
            <a:spLocks noChangeArrowheads="1"/>
          </p:cNvSpPr>
          <p:nvPr/>
        </p:nvSpPr>
        <p:spPr bwMode="auto">
          <a:xfrm>
            <a:off x="4427984" y="692696"/>
            <a:ext cx="3960440" cy="1077218"/>
          </a:xfrm>
          <a:prstGeom prst="rect">
            <a:avLst/>
          </a:prstGeom>
          <a:noFill/>
          <a:ln w="9525">
            <a:noFill/>
            <a:miter lim="800000"/>
            <a:headEnd/>
            <a:tailEnd/>
          </a:ln>
        </p:spPr>
        <p:txBody>
          <a:bodyPr wrap="square">
            <a:spAutoFit/>
          </a:bodyPr>
          <a:lstStyle/>
          <a:p>
            <a:pPr algn="r"/>
            <a:r>
              <a:rPr lang="en-US" sz="3200" dirty="0" smtClean="0">
                <a:solidFill>
                  <a:srgbClr val="FFFF00"/>
                </a:solidFill>
                <a:ea typeface="ＭＳ Ｐゴシック" charset="0"/>
              </a:rPr>
              <a:t>Energy Efficient Conference Room</a:t>
            </a:r>
            <a:endParaRPr lang="th-TH" sz="3200" dirty="0">
              <a:solidFill>
                <a:srgbClr val="FFFF00"/>
              </a:solidFill>
              <a:ea typeface="ＭＳ Ｐゴシック" charset="0"/>
            </a:endParaRPr>
          </a:p>
        </p:txBody>
      </p:sp>
      <p:pic>
        <p:nvPicPr>
          <p:cNvPr id="10" name="內容版面配置區 5" descr="DSC_1285.JPG"/>
          <p:cNvPicPr>
            <a:picLocks noChangeAspect="1"/>
          </p:cNvPicPr>
          <p:nvPr/>
        </p:nvPicPr>
        <p:blipFill>
          <a:blip r:embed="rId3" cstate="print"/>
          <a:stretch>
            <a:fillRect/>
          </a:stretch>
        </p:blipFill>
        <p:spPr bwMode="auto">
          <a:xfrm>
            <a:off x="395536" y="3429000"/>
            <a:ext cx="1498667" cy="2664296"/>
          </a:xfrm>
          <a:prstGeom prst="rect">
            <a:avLst/>
          </a:prstGeom>
          <a:noFill/>
          <a:ln w="9525">
            <a:noFill/>
            <a:miter lim="800000"/>
            <a:headEnd/>
            <a:tailEnd/>
          </a:ln>
          <a:effectLst/>
        </p:spPr>
      </p:pic>
      <p:sp>
        <p:nvSpPr>
          <p:cNvPr id="11" name="文字方塊 7"/>
          <p:cNvSpPr txBox="1"/>
          <p:nvPr/>
        </p:nvSpPr>
        <p:spPr>
          <a:xfrm>
            <a:off x="35496" y="6372036"/>
            <a:ext cx="4608512" cy="369332"/>
          </a:xfrm>
          <a:prstGeom prst="rect">
            <a:avLst/>
          </a:prstGeom>
          <a:noFill/>
        </p:spPr>
        <p:txBody>
          <a:bodyPr wrap="square" rtlCol="0">
            <a:spAutoFit/>
          </a:bodyPr>
          <a:lstStyle/>
          <a:p>
            <a:r>
              <a:rPr lang="en-US" altLang="zh-TW" b="1" dirty="0" smtClean="0">
                <a:solidFill>
                  <a:schemeClr val="bg1"/>
                </a:solidFill>
              </a:rPr>
              <a:t>Expanded Polystyrene (EPS) FOAM</a:t>
            </a:r>
            <a:endParaRPr lang="zh-TW" altLang="en-US" b="1" dirty="0">
              <a:solidFill>
                <a:schemeClr val="bg1"/>
              </a:solidFill>
            </a:endParaRPr>
          </a:p>
        </p:txBody>
      </p:sp>
      <p:cxnSp>
        <p:nvCxnSpPr>
          <p:cNvPr id="13" name="ลูกศรเชื่อมต่อแบบตรง 12"/>
          <p:cNvCxnSpPr/>
          <p:nvPr/>
        </p:nvCxnSpPr>
        <p:spPr>
          <a:xfrm flipH="1">
            <a:off x="1547664" y="4221088"/>
            <a:ext cx="1368152" cy="14401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 descr="C-Birdhouse.jpg"/>
          <p:cNvPicPr>
            <a:picLocks noChangeAspect="1"/>
          </p:cNvPicPr>
          <p:nvPr/>
        </p:nvPicPr>
        <p:blipFill rotWithShape="1">
          <a:blip r:embed="rId4" cstate="email">
            <a:extLst>
              <a:ext uri="{28A0092B-C50C-407E-A947-70E740481C1C}">
                <a14:useLocalDpi xmlns:a14="http://schemas.microsoft.com/office/drawing/2010/main" val="0"/>
              </a:ext>
            </a:extLst>
          </a:blip>
          <a:srcRect l="5199" r="6486"/>
          <a:stretch/>
        </p:blipFill>
        <p:spPr bwMode="auto">
          <a:xfrm>
            <a:off x="323528" y="476672"/>
            <a:ext cx="2939819" cy="2204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3159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251520" y="4005064"/>
            <a:ext cx="188131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solidFill>
                  <a:srgbClr val="FFFF00"/>
                </a:solidFill>
              </a:rPr>
              <a:t>Residence</a:t>
            </a:r>
            <a:endParaRPr lang="th-TH" sz="1800" dirty="0">
              <a:solidFill>
                <a:srgbClr val="FFFF00"/>
              </a:solidFill>
            </a:endParaRPr>
          </a:p>
        </p:txBody>
      </p:sp>
      <p:pic>
        <p:nvPicPr>
          <p:cNvPr id="2050" name="Picture 2" descr="\\psf\Home\Desktop\PICS\for web update\A-Green Cotta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4001" cy="6858000"/>
          </a:xfrm>
          <a:prstGeom prst="rect">
            <a:avLst/>
          </a:prstGeom>
          <a:noFill/>
        </p:spPr>
      </p:pic>
    </p:spTree>
    <p:extLst>
      <p:ext uri="{BB962C8B-B14F-4D97-AF65-F5344CB8AC3E}">
        <p14:creationId xmlns:p14="http://schemas.microsoft.com/office/powerpoint/2010/main" val="4773527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descr="B-Turtle B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60" y="0"/>
            <a:ext cx="10351509" cy="685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4"/>
          <p:cNvSpPr txBox="1">
            <a:spLocks noChangeArrowheads="1"/>
          </p:cNvSpPr>
          <p:nvPr/>
        </p:nvSpPr>
        <p:spPr bwMode="auto">
          <a:xfrm>
            <a:off x="5004048" y="6269250"/>
            <a:ext cx="3967753" cy="369332"/>
          </a:xfrm>
          <a:prstGeom prst="rect">
            <a:avLst/>
          </a:prstGeom>
          <a:noFill/>
          <a:ln w="9525">
            <a:noFill/>
            <a:miter lim="800000"/>
            <a:headEnd/>
            <a:tailEnd/>
          </a:ln>
        </p:spPr>
        <p:txBody>
          <a:bodyPr wrap="none">
            <a:spAutoFit/>
          </a:bodyPr>
          <a:lstStyle/>
          <a:p>
            <a:r>
              <a:rPr lang="en-US" b="1" dirty="0" smtClean="0">
                <a:solidFill>
                  <a:srgbClr val="FFFF00"/>
                </a:solidFill>
                <a:ea typeface="ＭＳ Ｐゴシック" charset="0"/>
              </a:rPr>
              <a:t>Natural Material Conference Room</a:t>
            </a:r>
            <a:endParaRPr lang="th-TH" b="1" dirty="0">
              <a:solidFill>
                <a:srgbClr val="FFFF00"/>
              </a:solidFill>
              <a:ea typeface="ＭＳ Ｐゴシック" charset="0"/>
            </a:endParaRPr>
          </a:p>
        </p:txBody>
      </p:sp>
    </p:spTree>
    <p:extLst>
      <p:ext uri="{BB962C8B-B14F-4D97-AF65-F5344CB8AC3E}">
        <p14:creationId xmlns:p14="http://schemas.microsoft.com/office/powerpoint/2010/main" val="1389996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1 house.jp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
            <a:ext cx="9144000" cy="6862249"/>
          </a:xfrm>
          <a:prstGeom prst="rect">
            <a:avLst/>
          </a:prstGeom>
        </p:spPr>
      </p:pic>
      <p:sp>
        <p:nvSpPr>
          <p:cNvPr id="3" name="TextBox 2"/>
          <p:cNvSpPr txBox="1"/>
          <p:nvPr/>
        </p:nvSpPr>
        <p:spPr>
          <a:xfrm>
            <a:off x="6442098" y="6381328"/>
            <a:ext cx="2569934" cy="369332"/>
          </a:xfrm>
          <a:prstGeom prst="rect">
            <a:avLst/>
          </a:prstGeom>
          <a:noFill/>
        </p:spPr>
        <p:txBody>
          <a:bodyPr wrap="none" rtlCol="0">
            <a:spAutoFit/>
          </a:bodyPr>
          <a:lstStyle/>
          <a:p>
            <a:pPr eaLnBrk="0" hangingPunct="0"/>
            <a:r>
              <a:rPr lang="en-US" b="1" dirty="0" smtClean="0">
                <a:solidFill>
                  <a:srgbClr val="FFFF00"/>
                </a:solidFill>
                <a:cs typeface="Angsana New" charset="0"/>
              </a:rPr>
              <a:t>Reuse material house</a:t>
            </a:r>
            <a:endParaRPr lang="en-US" b="1" dirty="0">
              <a:solidFill>
                <a:srgbClr val="FFFF00"/>
              </a:solidFill>
              <a:cs typeface="Angsana New" charset="0"/>
            </a:endParaRPr>
          </a:p>
        </p:txBody>
      </p:sp>
    </p:spTree>
    <p:extLst>
      <p:ext uri="{BB962C8B-B14F-4D97-AF65-F5344CB8AC3E}">
        <p14:creationId xmlns:p14="http://schemas.microsoft.com/office/powerpoint/2010/main" val="37768640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4"/>
          <p:cNvSpPr txBox="1">
            <a:spLocks noChangeArrowheads="1"/>
          </p:cNvSpPr>
          <p:nvPr/>
        </p:nvSpPr>
        <p:spPr bwMode="auto">
          <a:xfrm>
            <a:off x="21066" y="6381328"/>
            <a:ext cx="838691" cy="369332"/>
          </a:xfrm>
          <a:prstGeom prst="rect">
            <a:avLst/>
          </a:prstGeom>
          <a:noFill/>
          <a:ln w="9525">
            <a:noFill/>
            <a:miter lim="800000"/>
            <a:headEnd/>
            <a:tailEnd/>
          </a:ln>
        </p:spPr>
        <p:txBody>
          <a:bodyPr wrap="none">
            <a:spAutoFit/>
          </a:bodyPr>
          <a:lstStyle/>
          <a:p>
            <a:r>
              <a:rPr lang="en-US" b="1" smtClean="0">
                <a:ea typeface="ＭＳ Ｐゴシック" charset="0"/>
              </a:rPr>
              <a:t>Office</a:t>
            </a:r>
            <a:endParaRPr lang="th-TH" b="1" dirty="0">
              <a:ea typeface="ＭＳ Ｐゴシック" charset="0"/>
            </a:endParaRPr>
          </a:p>
        </p:txBody>
      </p:sp>
    </p:spTree>
    <p:extLst>
      <p:ext uri="{BB962C8B-B14F-4D97-AF65-F5344CB8AC3E}">
        <p14:creationId xmlns:p14="http://schemas.microsoft.com/office/powerpoint/2010/main" val="3058679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4139952" y="6093296"/>
            <a:ext cx="6686568" cy="446414"/>
          </a:xfrm>
          <a:prstGeom prst="rect">
            <a:avLst/>
          </a:prstGeom>
        </p:spPr>
        <p:txBody>
          <a:bodyPr/>
          <a:lstStyle>
            <a:lvl1pPr algn="ctr" rtl="0" eaLnBrk="0" fontAlgn="base" hangingPunct="0">
              <a:spcBef>
                <a:spcPct val="0"/>
              </a:spcBef>
              <a:spcAft>
                <a:spcPct val="0"/>
              </a:spcAft>
              <a:defRPr sz="3600" b="1">
                <a:solidFill>
                  <a:schemeClr val="tx2"/>
                </a:solidFill>
                <a:latin typeface="Calibri" charset="0"/>
                <a:ea typeface="Calibri" charset="0"/>
                <a:cs typeface="Calibri" charset="0"/>
              </a:defRPr>
            </a:lvl1pPr>
            <a:lvl2pPr algn="ctr" rtl="0" eaLnBrk="0" fontAlgn="base" hangingPunct="0">
              <a:spcBef>
                <a:spcPct val="0"/>
              </a:spcBef>
              <a:spcAft>
                <a:spcPct val="0"/>
              </a:spcAft>
              <a:defRPr sz="3692" b="1">
                <a:solidFill>
                  <a:schemeClr val="tx2"/>
                </a:solidFill>
                <a:latin typeface="Arial" charset="0"/>
                <a:ea typeface="Arial" charset="0"/>
                <a:cs typeface="Arial" charset="0"/>
              </a:defRPr>
            </a:lvl2pPr>
            <a:lvl3pPr algn="ctr" rtl="0" eaLnBrk="0" fontAlgn="base" hangingPunct="0">
              <a:spcBef>
                <a:spcPct val="0"/>
              </a:spcBef>
              <a:spcAft>
                <a:spcPct val="0"/>
              </a:spcAft>
              <a:defRPr sz="3692" b="1">
                <a:solidFill>
                  <a:schemeClr val="tx2"/>
                </a:solidFill>
                <a:latin typeface="Arial" charset="0"/>
                <a:ea typeface="Arial" charset="0"/>
                <a:cs typeface="Arial" charset="0"/>
              </a:defRPr>
            </a:lvl3pPr>
            <a:lvl4pPr algn="ctr" rtl="0" eaLnBrk="0" fontAlgn="base" hangingPunct="0">
              <a:spcBef>
                <a:spcPct val="0"/>
              </a:spcBef>
              <a:spcAft>
                <a:spcPct val="0"/>
              </a:spcAft>
              <a:defRPr sz="3692" b="1">
                <a:solidFill>
                  <a:schemeClr val="tx2"/>
                </a:solidFill>
                <a:latin typeface="Arial" charset="0"/>
                <a:ea typeface="Arial" charset="0"/>
                <a:cs typeface="Arial" charset="0"/>
              </a:defRPr>
            </a:lvl4pPr>
            <a:lvl5pPr algn="ctr" rtl="0" eaLnBrk="0" fontAlgn="base" hangingPunct="0">
              <a:spcBef>
                <a:spcPct val="0"/>
              </a:spcBef>
              <a:spcAft>
                <a:spcPct val="0"/>
              </a:spcAft>
              <a:defRPr sz="3692" b="1">
                <a:solidFill>
                  <a:schemeClr val="tx2"/>
                </a:solidFill>
                <a:latin typeface="Arial" charset="0"/>
                <a:ea typeface="Arial" charset="0"/>
                <a:cs typeface="Arial" charset="0"/>
              </a:defRPr>
            </a:lvl5pPr>
            <a:lvl6pPr marL="422041" algn="ctr" rtl="0" fontAlgn="base">
              <a:spcBef>
                <a:spcPct val="0"/>
              </a:spcBef>
              <a:spcAft>
                <a:spcPct val="0"/>
              </a:spcAft>
              <a:defRPr sz="4062">
                <a:solidFill>
                  <a:schemeClr val="tx2"/>
                </a:solidFill>
                <a:latin typeface="Arial" pitchFamily="34" charset="0"/>
                <a:cs typeface="Angsana New" pitchFamily="18" charset="-34"/>
              </a:defRPr>
            </a:lvl6pPr>
            <a:lvl7pPr marL="844083" algn="ctr" rtl="0" fontAlgn="base">
              <a:spcBef>
                <a:spcPct val="0"/>
              </a:spcBef>
              <a:spcAft>
                <a:spcPct val="0"/>
              </a:spcAft>
              <a:defRPr sz="4062">
                <a:solidFill>
                  <a:schemeClr val="tx2"/>
                </a:solidFill>
                <a:latin typeface="Arial" pitchFamily="34" charset="0"/>
                <a:cs typeface="Angsana New" pitchFamily="18" charset="-34"/>
              </a:defRPr>
            </a:lvl7pPr>
            <a:lvl8pPr marL="1266124" algn="ctr" rtl="0" fontAlgn="base">
              <a:spcBef>
                <a:spcPct val="0"/>
              </a:spcBef>
              <a:spcAft>
                <a:spcPct val="0"/>
              </a:spcAft>
              <a:defRPr sz="4062">
                <a:solidFill>
                  <a:schemeClr val="tx2"/>
                </a:solidFill>
                <a:latin typeface="Arial" pitchFamily="34" charset="0"/>
                <a:cs typeface="Angsana New" pitchFamily="18" charset="-34"/>
              </a:defRPr>
            </a:lvl8pPr>
            <a:lvl9pPr marL="1688165" algn="ctr" rtl="0" fontAlgn="base">
              <a:spcBef>
                <a:spcPct val="0"/>
              </a:spcBef>
              <a:spcAft>
                <a:spcPct val="0"/>
              </a:spcAft>
              <a:defRPr sz="4062">
                <a:solidFill>
                  <a:schemeClr val="tx2"/>
                </a:solidFill>
                <a:latin typeface="Arial" pitchFamily="34" charset="0"/>
                <a:cs typeface="Angsana New" pitchFamily="18" charset="-34"/>
              </a:defRPr>
            </a:lvl9pPr>
          </a:lstStyle>
          <a:p>
            <a:r>
              <a:rPr lang="en-US" kern="0" smtClean="0">
                <a:solidFill>
                  <a:schemeClr val="bg1"/>
                </a:solidFill>
              </a:rPr>
              <a:t>adiCET, CMRU</a:t>
            </a:r>
            <a:endParaRPr lang="th-TH" kern="0" dirty="0">
              <a:solidFill>
                <a:schemeClr val="bg1"/>
              </a:solidFill>
            </a:endParaRPr>
          </a:p>
        </p:txBody>
      </p:sp>
    </p:spTree>
    <p:extLst>
      <p:ext uri="{BB962C8B-B14F-4D97-AF65-F5344CB8AC3E}">
        <p14:creationId xmlns:p14="http://schemas.microsoft.com/office/powerpoint/2010/main" val="28215884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84168" y="4581128"/>
            <a:ext cx="3059832" cy="2309464"/>
          </a:xfrm>
          <a:prstGeom prst="rect">
            <a:avLst/>
          </a:prstGeom>
          <a:noFill/>
          <a:ln w="9525">
            <a:noFill/>
            <a:miter lim="800000"/>
            <a:headEnd/>
            <a:tailEnd/>
          </a:ln>
          <a:effectLst/>
        </p:spPr>
      </p:pic>
      <p:pic>
        <p:nvPicPr>
          <p:cNvPr id="2" name="Picture 3" descr="E:\WECHSAWAN\ป.เอก\ถนนขยะ Adicet\รูปจากนักศึกษา\20121201_123637 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361" y="-16648"/>
            <a:ext cx="9144000" cy="2592371"/>
          </a:xfrm>
          <a:prstGeom prst="rect">
            <a:avLst/>
          </a:prstGeom>
          <a:noFill/>
        </p:spPr>
      </p:pic>
      <p:pic>
        <p:nvPicPr>
          <p:cNvPr id="3" name="Picture 2" descr="F:\WECHSAWAN\ป.เอก\ถนนขยะ Adicet\รูปจากนักศึกษา\20121201_124526.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03848" y="2564904"/>
            <a:ext cx="2944411" cy="2208308"/>
          </a:xfrm>
          <a:prstGeom prst="rect">
            <a:avLst/>
          </a:prstGeom>
          <a:noFill/>
        </p:spPr>
      </p:pic>
      <p:pic>
        <p:nvPicPr>
          <p:cNvPr id="5" name="Picture 2" descr="F:\WECHSAWAN\ป.เอก\ถนนขยะ Adicet\pic\IMG_2991s.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2564904"/>
            <a:ext cx="3218726" cy="4293096"/>
          </a:xfrm>
          <a:prstGeom prst="rect">
            <a:avLst/>
          </a:prstGeom>
          <a:noFill/>
        </p:spPr>
      </p:pic>
      <p:pic>
        <p:nvPicPr>
          <p:cNvPr id="6" name="Picture 3" descr="F:\WECHSAWAN\ป.เอก\ถนนขยะ Adicet\pic\IMG_2990s.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156176" y="2564904"/>
            <a:ext cx="2977345" cy="2232248"/>
          </a:xfrm>
          <a:prstGeom prst="rect">
            <a:avLst/>
          </a:prstGeom>
          <a:noFill/>
        </p:spPr>
      </p:pic>
      <p:pic>
        <p:nvPicPr>
          <p:cNvPr id="9" name="Picture 3" descr="F:\WECHSAWAN\ป.เอก\ถนนขยะ Adicet\รูปจากนักศึกษา\20121201_123519.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203847" y="4783375"/>
            <a:ext cx="2898689" cy="2174017"/>
          </a:xfrm>
          <a:prstGeom prst="rect">
            <a:avLst/>
          </a:prstGeom>
          <a:noFill/>
        </p:spPr>
      </p:pic>
      <p:sp>
        <p:nvSpPr>
          <p:cNvPr id="8" name="TextBox 7"/>
          <p:cNvSpPr txBox="1"/>
          <p:nvPr/>
        </p:nvSpPr>
        <p:spPr>
          <a:xfrm>
            <a:off x="162383" y="6379946"/>
            <a:ext cx="2304926" cy="369332"/>
          </a:xfrm>
          <a:prstGeom prst="rect">
            <a:avLst/>
          </a:prstGeom>
          <a:noFill/>
        </p:spPr>
        <p:txBody>
          <a:bodyPr wrap="none" rtlCol="0">
            <a:spAutoFit/>
          </a:bodyPr>
          <a:lstStyle/>
          <a:p>
            <a:r>
              <a:rPr lang="en-US" b="1" smtClean="0"/>
              <a:t>Waste Plastic Road</a:t>
            </a:r>
            <a:endParaRPr lang="en-US" b="1"/>
          </a:p>
        </p:txBody>
      </p:sp>
    </p:spTree>
    <p:extLst>
      <p:ext uri="{BB962C8B-B14F-4D97-AF65-F5344CB8AC3E}">
        <p14:creationId xmlns:p14="http://schemas.microsoft.com/office/powerpoint/2010/main" val="28968795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57422" y="142852"/>
            <a:ext cx="5119498" cy="369332"/>
          </a:xfrm>
          <a:prstGeom prst="rect">
            <a:avLst/>
          </a:prstGeom>
          <a:noFill/>
        </p:spPr>
        <p:txBody>
          <a:bodyPr wrap="none" rtlCol="0">
            <a:spAutoFit/>
          </a:bodyPr>
          <a:lstStyle/>
          <a:p>
            <a:r>
              <a:rPr lang="en-US" dirty="0" smtClean="0">
                <a:solidFill>
                  <a:schemeClr val="bg1"/>
                </a:solidFill>
              </a:rPr>
              <a:t>Chiang Mai World Green City Carbon Emissions</a:t>
            </a:r>
            <a:endParaRPr lang="en-US" dirty="0">
              <a:solidFill>
                <a:schemeClr val="bg1"/>
              </a:solidFill>
            </a:endParaRPr>
          </a:p>
        </p:txBody>
      </p:sp>
      <p:sp>
        <p:nvSpPr>
          <p:cNvPr id="10" name="ลูกศรขวา 9"/>
          <p:cNvSpPr/>
          <p:nvPr/>
        </p:nvSpPr>
        <p:spPr>
          <a:xfrm>
            <a:off x="214282" y="1714486"/>
            <a:ext cx="3000396" cy="85725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tx1"/>
                </a:solidFill>
              </a:rPr>
              <a:t>CO</a:t>
            </a:r>
            <a:r>
              <a:rPr lang="en-US" baseline="-25000" dirty="0" smtClean="0">
                <a:solidFill>
                  <a:schemeClr val="tx1"/>
                </a:solidFill>
              </a:rPr>
              <a:t>2</a:t>
            </a:r>
            <a:r>
              <a:rPr lang="en-US" dirty="0" smtClean="0">
                <a:solidFill>
                  <a:schemeClr val="tx1"/>
                </a:solidFill>
              </a:rPr>
              <a:t> Sequestrations</a:t>
            </a:r>
            <a:endParaRPr lang="en-US" dirty="0">
              <a:solidFill>
                <a:schemeClr val="tx1"/>
              </a:solidFill>
            </a:endParaRPr>
          </a:p>
        </p:txBody>
      </p:sp>
      <p:sp>
        <p:nvSpPr>
          <p:cNvPr id="11" name="ลูกศรขวา 10"/>
          <p:cNvSpPr/>
          <p:nvPr/>
        </p:nvSpPr>
        <p:spPr>
          <a:xfrm>
            <a:off x="6357950" y="1651803"/>
            <a:ext cx="2500330" cy="85725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schemeClr val="bg1"/>
                </a:solidFill>
              </a:rPr>
              <a:t>CO</a:t>
            </a:r>
            <a:r>
              <a:rPr lang="en-US" baseline="-25000" dirty="0" smtClean="0">
                <a:solidFill>
                  <a:schemeClr val="bg1"/>
                </a:solidFill>
              </a:rPr>
              <a:t>2</a:t>
            </a:r>
            <a:r>
              <a:rPr lang="en-US" dirty="0" smtClean="0">
                <a:solidFill>
                  <a:schemeClr val="bg1"/>
                </a:solidFill>
              </a:rPr>
              <a:t> Emissions</a:t>
            </a:r>
            <a:endParaRPr lang="en-US" dirty="0">
              <a:solidFill>
                <a:schemeClr val="bg1"/>
              </a:solidFill>
            </a:endParaRPr>
          </a:p>
        </p:txBody>
      </p:sp>
      <p:sp>
        <p:nvSpPr>
          <p:cNvPr id="12" name="สี่เหลี่ยมมุมมน 11"/>
          <p:cNvSpPr/>
          <p:nvPr/>
        </p:nvSpPr>
        <p:spPr>
          <a:xfrm>
            <a:off x="3214679" y="1571610"/>
            <a:ext cx="3071834"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Chiang Mai World Green City</a:t>
            </a:r>
          </a:p>
          <a:p>
            <a:pPr algn="ctr"/>
            <a:r>
              <a:rPr lang="en-US" sz="1600" dirty="0" smtClean="0">
                <a:solidFill>
                  <a:schemeClr val="tx1"/>
                </a:solidFill>
              </a:rPr>
              <a:t>Goal – Low Carbon Society</a:t>
            </a:r>
            <a:endParaRPr lang="en-US" sz="1600" dirty="0">
              <a:solidFill>
                <a:schemeClr val="tx1"/>
              </a:solidFill>
            </a:endParaRPr>
          </a:p>
        </p:txBody>
      </p:sp>
      <p:sp>
        <p:nvSpPr>
          <p:cNvPr id="13" name="TextBox 12"/>
          <p:cNvSpPr txBox="1"/>
          <p:nvPr/>
        </p:nvSpPr>
        <p:spPr>
          <a:xfrm>
            <a:off x="1000100" y="1437489"/>
            <a:ext cx="1687431" cy="276999"/>
          </a:xfrm>
          <a:prstGeom prst="rect">
            <a:avLst/>
          </a:prstGeom>
          <a:noFill/>
        </p:spPr>
        <p:txBody>
          <a:bodyPr wrap="none" rtlCol="0">
            <a:spAutoFit/>
          </a:bodyPr>
          <a:lstStyle/>
          <a:p>
            <a:r>
              <a:rPr lang="en-US" sz="1200" dirty="0" smtClean="0">
                <a:solidFill>
                  <a:schemeClr val="bg1"/>
                </a:solidFill>
              </a:rPr>
              <a:t>X</a:t>
            </a:r>
            <a:r>
              <a:rPr lang="en-US" sz="1200" baseline="-25000" dirty="0" smtClean="0">
                <a:solidFill>
                  <a:schemeClr val="bg1"/>
                </a:solidFill>
              </a:rPr>
              <a:t>2</a:t>
            </a:r>
            <a:r>
              <a:rPr lang="en-US" sz="1200" dirty="0" smtClean="0">
                <a:solidFill>
                  <a:schemeClr val="bg1"/>
                </a:solidFill>
              </a:rPr>
              <a:t> Renewable Energy</a:t>
            </a:r>
            <a:endParaRPr lang="en-US" sz="1200" dirty="0">
              <a:solidFill>
                <a:schemeClr val="bg1"/>
              </a:solidFill>
            </a:endParaRPr>
          </a:p>
        </p:txBody>
      </p:sp>
      <p:sp>
        <p:nvSpPr>
          <p:cNvPr id="14" name="TextBox 13"/>
          <p:cNvSpPr txBox="1"/>
          <p:nvPr/>
        </p:nvSpPr>
        <p:spPr>
          <a:xfrm>
            <a:off x="285720" y="1223175"/>
            <a:ext cx="1174145" cy="276999"/>
          </a:xfrm>
          <a:prstGeom prst="rect">
            <a:avLst/>
          </a:prstGeom>
          <a:noFill/>
        </p:spPr>
        <p:txBody>
          <a:bodyPr wrap="none" rtlCol="0">
            <a:spAutoFit/>
          </a:bodyPr>
          <a:lstStyle/>
          <a:p>
            <a:r>
              <a:rPr lang="en-US" sz="1200" dirty="0" smtClean="0">
                <a:solidFill>
                  <a:schemeClr val="bg1"/>
                </a:solidFill>
              </a:rPr>
              <a:t>X</a:t>
            </a:r>
            <a:r>
              <a:rPr lang="en-US" sz="1200" baseline="-25000" dirty="0" smtClean="0">
                <a:solidFill>
                  <a:schemeClr val="bg1"/>
                </a:solidFill>
              </a:rPr>
              <a:t>1</a:t>
            </a:r>
            <a:r>
              <a:rPr lang="en-US" sz="1200" dirty="0" smtClean="0">
                <a:solidFill>
                  <a:schemeClr val="bg1"/>
                </a:solidFill>
              </a:rPr>
              <a:t> Green Area</a:t>
            </a:r>
            <a:endParaRPr lang="en-US" sz="1200" dirty="0">
              <a:solidFill>
                <a:schemeClr val="bg1"/>
              </a:solidFill>
            </a:endParaRPr>
          </a:p>
        </p:txBody>
      </p:sp>
      <p:sp>
        <p:nvSpPr>
          <p:cNvPr id="15" name="TextBox 14"/>
          <p:cNvSpPr txBox="1"/>
          <p:nvPr/>
        </p:nvSpPr>
        <p:spPr>
          <a:xfrm>
            <a:off x="1500166" y="1651803"/>
            <a:ext cx="1405127" cy="276999"/>
          </a:xfrm>
          <a:prstGeom prst="rect">
            <a:avLst/>
          </a:prstGeom>
          <a:noFill/>
        </p:spPr>
        <p:txBody>
          <a:bodyPr wrap="none" rtlCol="0">
            <a:spAutoFit/>
          </a:bodyPr>
          <a:lstStyle/>
          <a:p>
            <a:r>
              <a:rPr lang="en-US" sz="1200" dirty="0" smtClean="0">
                <a:solidFill>
                  <a:schemeClr val="bg1"/>
                </a:solidFill>
              </a:rPr>
              <a:t>X</a:t>
            </a:r>
            <a:r>
              <a:rPr lang="en-US" sz="1200" baseline="-25000" dirty="0" smtClean="0">
                <a:solidFill>
                  <a:schemeClr val="bg1"/>
                </a:solidFill>
              </a:rPr>
              <a:t>3</a:t>
            </a:r>
            <a:r>
              <a:rPr lang="en-US" sz="1200" dirty="0" smtClean="0">
                <a:solidFill>
                  <a:schemeClr val="bg1"/>
                </a:solidFill>
              </a:rPr>
              <a:t> Green Building</a:t>
            </a:r>
            <a:endParaRPr lang="en-US" sz="1200" dirty="0">
              <a:solidFill>
                <a:schemeClr val="bg1"/>
              </a:solidFill>
            </a:endParaRPr>
          </a:p>
        </p:txBody>
      </p:sp>
      <p:sp>
        <p:nvSpPr>
          <p:cNvPr id="16" name="TextBox 15"/>
          <p:cNvSpPr txBox="1"/>
          <p:nvPr/>
        </p:nvSpPr>
        <p:spPr>
          <a:xfrm>
            <a:off x="1000100" y="2714620"/>
            <a:ext cx="1995208" cy="276999"/>
          </a:xfrm>
          <a:prstGeom prst="rect">
            <a:avLst/>
          </a:prstGeom>
          <a:noFill/>
        </p:spPr>
        <p:txBody>
          <a:bodyPr wrap="none" rtlCol="0">
            <a:spAutoFit/>
          </a:bodyPr>
          <a:lstStyle/>
          <a:p>
            <a:r>
              <a:rPr lang="en-US" sz="1200" dirty="0" smtClean="0">
                <a:solidFill>
                  <a:schemeClr val="bg1"/>
                </a:solidFill>
              </a:rPr>
              <a:t>X</a:t>
            </a:r>
            <a:r>
              <a:rPr lang="en-US" sz="1200" baseline="-25000" dirty="0" smtClean="0">
                <a:solidFill>
                  <a:schemeClr val="bg1"/>
                </a:solidFill>
              </a:rPr>
              <a:t>5</a:t>
            </a:r>
            <a:r>
              <a:rPr lang="en-US" sz="1200" dirty="0" smtClean="0">
                <a:solidFill>
                  <a:schemeClr val="bg1"/>
                </a:solidFill>
              </a:rPr>
              <a:t> Reduce Reuse Recycle</a:t>
            </a:r>
            <a:endParaRPr lang="en-US" sz="1200" dirty="0">
              <a:solidFill>
                <a:schemeClr val="bg1"/>
              </a:solidFill>
            </a:endParaRPr>
          </a:p>
        </p:txBody>
      </p:sp>
      <p:sp>
        <p:nvSpPr>
          <p:cNvPr id="17" name="TextBox 16"/>
          <p:cNvSpPr txBox="1"/>
          <p:nvPr/>
        </p:nvSpPr>
        <p:spPr>
          <a:xfrm>
            <a:off x="285720" y="2428868"/>
            <a:ext cx="2294644" cy="276999"/>
          </a:xfrm>
          <a:prstGeom prst="rect">
            <a:avLst/>
          </a:prstGeom>
          <a:noFill/>
        </p:spPr>
        <p:txBody>
          <a:bodyPr wrap="none" rtlCol="0">
            <a:spAutoFit/>
          </a:bodyPr>
          <a:lstStyle/>
          <a:p>
            <a:r>
              <a:rPr lang="en-US" sz="1200" dirty="0" smtClean="0">
                <a:solidFill>
                  <a:schemeClr val="bg1"/>
                </a:solidFill>
              </a:rPr>
              <a:t>X</a:t>
            </a:r>
            <a:r>
              <a:rPr lang="en-US" sz="1200" baseline="-25000" dirty="0" smtClean="0">
                <a:solidFill>
                  <a:schemeClr val="bg1"/>
                </a:solidFill>
              </a:rPr>
              <a:t>4</a:t>
            </a:r>
            <a:r>
              <a:rPr lang="en-US" sz="1200" dirty="0" smtClean="0">
                <a:solidFill>
                  <a:schemeClr val="bg1"/>
                </a:solidFill>
              </a:rPr>
              <a:t> Energy saving from Lighting</a:t>
            </a:r>
            <a:endParaRPr lang="en-US" sz="1200" dirty="0">
              <a:solidFill>
                <a:schemeClr val="bg1"/>
              </a:solidFill>
            </a:endParaRPr>
          </a:p>
        </p:txBody>
      </p:sp>
      <p:sp>
        <p:nvSpPr>
          <p:cNvPr id="18" name="TextBox 17"/>
          <p:cNvSpPr txBox="1"/>
          <p:nvPr/>
        </p:nvSpPr>
        <p:spPr>
          <a:xfrm>
            <a:off x="1617990" y="2966512"/>
            <a:ext cx="1824037" cy="276999"/>
          </a:xfrm>
          <a:prstGeom prst="rect">
            <a:avLst/>
          </a:prstGeom>
          <a:noFill/>
        </p:spPr>
        <p:txBody>
          <a:bodyPr wrap="none" rtlCol="0">
            <a:spAutoFit/>
          </a:bodyPr>
          <a:lstStyle/>
          <a:p>
            <a:r>
              <a:rPr lang="en-US" sz="1200" dirty="0" smtClean="0">
                <a:solidFill>
                  <a:schemeClr val="bg1"/>
                </a:solidFill>
              </a:rPr>
              <a:t>X</a:t>
            </a:r>
            <a:r>
              <a:rPr lang="en-US" sz="1200" baseline="-25000" dirty="0" smtClean="0">
                <a:solidFill>
                  <a:schemeClr val="bg1"/>
                </a:solidFill>
              </a:rPr>
              <a:t>6</a:t>
            </a:r>
            <a:r>
              <a:rPr lang="en-US" sz="1200" dirty="0" smtClean="0">
                <a:solidFill>
                  <a:schemeClr val="bg1"/>
                </a:solidFill>
              </a:rPr>
              <a:t> Smart Transportation</a:t>
            </a:r>
            <a:endParaRPr lang="en-US" sz="1200" dirty="0">
              <a:solidFill>
                <a:schemeClr val="bg1"/>
              </a:solidFill>
            </a:endParaRPr>
          </a:p>
        </p:txBody>
      </p:sp>
      <p:sp>
        <p:nvSpPr>
          <p:cNvPr id="19" name="TextBox 18"/>
          <p:cNvSpPr txBox="1"/>
          <p:nvPr/>
        </p:nvSpPr>
        <p:spPr>
          <a:xfrm>
            <a:off x="6765077" y="2643182"/>
            <a:ext cx="1684125" cy="276999"/>
          </a:xfrm>
          <a:prstGeom prst="rect">
            <a:avLst/>
          </a:prstGeom>
          <a:noFill/>
        </p:spPr>
        <p:txBody>
          <a:bodyPr wrap="none" rtlCol="0">
            <a:spAutoFit/>
          </a:bodyPr>
          <a:lstStyle/>
          <a:p>
            <a:r>
              <a:rPr lang="en-US" sz="1200" dirty="0" smtClean="0">
                <a:solidFill>
                  <a:schemeClr val="bg1"/>
                </a:solidFill>
              </a:rPr>
              <a:t>X</a:t>
            </a:r>
            <a:r>
              <a:rPr lang="en-US" sz="1200" baseline="-25000" dirty="0" smtClean="0">
                <a:solidFill>
                  <a:schemeClr val="bg1"/>
                </a:solidFill>
              </a:rPr>
              <a:t>8</a:t>
            </a:r>
            <a:r>
              <a:rPr lang="en-US" sz="1200" dirty="0" smtClean="0">
                <a:solidFill>
                  <a:schemeClr val="bg1"/>
                </a:solidFill>
              </a:rPr>
              <a:t> Waste, Water, Fuel</a:t>
            </a:r>
            <a:endParaRPr lang="en-US" sz="1200" dirty="0">
              <a:solidFill>
                <a:schemeClr val="bg1"/>
              </a:solidFill>
            </a:endParaRPr>
          </a:p>
        </p:txBody>
      </p:sp>
      <p:sp>
        <p:nvSpPr>
          <p:cNvPr id="20" name="TextBox 19"/>
          <p:cNvSpPr txBox="1"/>
          <p:nvPr/>
        </p:nvSpPr>
        <p:spPr>
          <a:xfrm>
            <a:off x="6307243" y="2366185"/>
            <a:ext cx="1994982" cy="276999"/>
          </a:xfrm>
          <a:prstGeom prst="rect">
            <a:avLst/>
          </a:prstGeom>
          <a:noFill/>
        </p:spPr>
        <p:txBody>
          <a:bodyPr wrap="none" rtlCol="0">
            <a:spAutoFit/>
          </a:bodyPr>
          <a:lstStyle/>
          <a:p>
            <a:r>
              <a:rPr lang="en-US" sz="1200" dirty="0" smtClean="0">
                <a:solidFill>
                  <a:schemeClr val="bg1"/>
                </a:solidFill>
              </a:rPr>
              <a:t>X</a:t>
            </a:r>
            <a:r>
              <a:rPr lang="en-US" sz="1200" baseline="-25000" dirty="0" smtClean="0">
                <a:solidFill>
                  <a:schemeClr val="bg1"/>
                </a:solidFill>
              </a:rPr>
              <a:t>7</a:t>
            </a:r>
            <a:r>
              <a:rPr lang="en-US" sz="1200" dirty="0" smtClean="0">
                <a:solidFill>
                  <a:schemeClr val="bg1"/>
                </a:solidFill>
              </a:rPr>
              <a:t> Electricity Consumption</a:t>
            </a:r>
            <a:endParaRPr lang="en-US" sz="1200" dirty="0">
              <a:solidFill>
                <a:schemeClr val="bg1"/>
              </a:solidFill>
            </a:endParaRPr>
          </a:p>
        </p:txBody>
      </p:sp>
      <p:sp>
        <p:nvSpPr>
          <p:cNvPr id="21" name="TextBox 20"/>
          <p:cNvSpPr txBox="1"/>
          <p:nvPr/>
        </p:nvSpPr>
        <p:spPr>
          <a:xfrm>
            <a:off x="7215206" y="2928934"/>
            <a:ext cx="1370863" cy="276999"/>
          </a:xfrm>
          <a:prstGeom prst="rect">
            <a:avLst/>
          </a:prstGeom>
          <a:noFill/>
        </p:spPr>
        <p:txBody>
          <a:bodyPr wrap="none" rtlCol="0">
            <a:spAutoFit/>
          </a:bodyPr>
          <a:lstStyle/>
          <a:p>
            <a:r>
              <a:rPr lang="en-US" sz="1200" dirty="0" smtClean="0">
                <a:solidFill>
                  <a:schemeClr val="bg1"/>
                </a:solidFill>
              </a:rPr>
              <a:t>X</a:t>
            </a:r>
            <a:r>
              <a:rPr lang="en-US" sz="1200" baseline="-25000" dirty="0" smtClean="0">
                <a:solidFill>
                  <a:schemeClr val="bg1"/>
                </a:solidFill>
              </a:rPr>
              <a:t>9</a:t>
            </a:r>
            <a:r>
              <a:rPr lang="en-US" sz="1200" dirty="0" smtClean="0">
                <a:solidFill>
                  <a:schemeClr val="bg1"/>
                </a:solidFill>
              </a:rPr>
              <a:t> Transportation</a:t>
            </a:r>
            <a:endParaRPr lang="en-US" sz="1200" dirty="0">
              <a:solidFill>
                <a:schemeClr val="bg1"/>
              </a:solidFill>
            </a:endParaRPr>
          </a:p>
        </p:txBody>
      </p:sp>
      <p:sp>
        <p:nvSpPr>
          <p:cNvPr id="22" name="TextBox 21"/>
          <p:cNvSpPr txBox="1"/>
          <p:nvPr/>
        </p:nvSpPr>
        <p:spPr>
          <a:xfrm>
            <a:off x="6357950" y="1589120"/>
            <a:ext cx="2254318" cy="276999"/>
          </a:xfrm>
          <a:prstGeom prst="rect">
            <a:avLst/>
          </a:prstGeom>
          <a:noFill/>
        </p:spPr>
        <p:txBody>
          <a:bodyPr wrap="none" rtlCol="0">
            <a:spAutoFit/>
          </a:bodyPr>
          <a:lstStyle/>
          <a:p>
            <a:r>
              <a:rPr lang="en-US" sz="1200" dirty="0" smtClean="0">
                <a:solidFill>
                  <a:schemeClr val="bg1"/>
                </a:solidFill>
              </a:rPr>
              <a:t>X</a:t>
            </a:r>
            <a:r>
              <a:rPr lang="en-US" sz="1200" baseline="-25000" dirty="0" smtClean="0">
                <a:solidFill>
                  <a:schemeClr val="bg1"/>
                </a:solidFill>
              </a:rPr>
              <a:t>0 </a:t>
            </a:r>
            <a:r>
              <a:rPr lang="en-US" sz="1200" dirty="0" smtClean="0">
                <a:solidFill>
                  <a:schemeClr val="bg1"/>
                </a:solidFill>
              </a:rPr>
              <a:t>Emission from Construction</a:t>
            </a:r>
            <a:endParaRPr lang="en-US" sz="1200" dirty="0">
              <a:solidFill>
                <a:schemeClr val="bg1"/>
              </a:solidFill>
            </a:endParaRPr>
          </a:p>
        </p:txBody>
      </p:sp>
      <p:graphicFrame>
        <p:nvGraphicFramePr>
          <p:cNvPr id="23" name="ตาราง 22"/>
          <p:cNvGraphicFramePr>
            <a:graphicFrameLocks noGrp="1"/>
          </p:cNvGraphicFramePr>
          <p:nvPr>
            <p:extLst/>
          </p:nvPr>
        </p:nvGraphicFramePr>
        <p:xfrm>
          <a:off x="0" y="3357562"/>
          <a:ext cx="9144000" cy="3218979"/>
        </p:xfrm>
        <a:graphic>
          <a:graphicData uri="http://schemas.openxmlformats.org/drawingml/2006/table">
            <a:tbl>
              <a:tblPr firstRow="1" bandRow="1">
                <a:tableStyleId>{5C22544A-7EE6-4342-B048-85BDC9FD1C3A}</a:tableStyleId>
              </a:tblPr>
              <a:tblGrid>
                <a:gridCol w="1857356">
                  <a:extLst>
                    <a:ext uri="{9D8B030D-6E8A-4147-A177-3AD203B41FA5}">
                      <a16:colId xmlns:a16="http://schemas.microsoft.com/office/drawing/2014/main" val="20000"/>
                    </a:ext>
                  </a:extLst>
                </a:gridCol>
                <a:gridCol w="2286016">
                  <a:extLst>
                    <a:ext uri="{9D8B030D-6E8A-4147-A177-3AD203B41FA5}">
                      <a16:colId xmlns:a16="http://schemas.microsoft.com/office/drawing/2014/main" val="20001"/>
                    </a:ext>
                  </a:extLst>
                </a:gridCol>
                <a:gridCol w="2714628">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750099">
                <a:tc>
                  <a:txBody>
                    <a:bodyPr/>
                    <a:lstStyle/>
                    <a:p>
                      <a:pPr algn="ctr"/>
                      <a:r>
                        <a:rPr lang="en-US" sz="1200" b="1" baseline="0" dirty="0" smtClean="0">
                          <a:solidFill>
                            <a:srgbClr val="000000"/>
                          </a:solidFill>
                          <a:cs typeface="Angsana New"/>
                        </a:rPr>
                        <a:t>Driving Variables (N) Population</a:t>
                      </a:r>
                      <a:endParaRPr lang="en-US" sz="1200" dirty="0">
                        <a:solidFill>
                          <a:srgbClr val="000000"/>
                        </a:solidFill>
                      </a:endParaRPr>
                    </a:p>
                  </a:txBody>
                  <a:tcPr anchor="ctr"/>
                </a:tc>
                <a:tc>
                  <a:txBody>
                    <a:bodyPr/>
                    <a:lstStyle/>
                    <a:p>
                      <a:pPr algn="ctr"/>
                      <a:r>
                        <a:rPr lang="en-US" sz="1200" b="1" baseline="0" dirty="0" smtClean="0">
                          <a:solidFill>
                            <a:srgbClr val="000000"/>
                          </a:solidFill>
                          <a:cs typeface="Angsana New"/>
                        </a:rPr>
                        <a:t>Constant Variable (X</a:t>
                      </a:r>
                      <a:r>
                        <a:rPr lang="en-US" sz="1200" b="1" baseline="-25000" dirty="0" smtClean="0">
                          <a:solidFill>
                            <a:srgbClr val="000000"/>
                          </a:solidFill>
                          <a:cs typeface="Angsana New"/>
                        </a:rPr>
                        <a:t>0</a:t>
                      </a:r>
                      <a:r>
                        <a:rPr lang="en-US" sz="1200" b="1" baseline="0" dirty="0" smtClean="0">
                          <a:solidFill>
                            <a:srgbClr val="000000"/>
                          </a:solidFill>
                          <a:cs typeface="Angsana New"/>
                        </a:rPr>
                        <a:t>)  Emission from the beginning of construction </a:t>
                      </a:r>
                      <a:endParaRPr lang="en-US" sz="1200" dirty="0">
                        <a:solidFill>
                          <a:srgbClr val="000000"/>
                        </a:solidFill>
                      </a:endParaRPr>
                    </a:p>
                  </a:txBody>
                  <a:tcPr anchor="ctr"/>
                </a:tc>
                <a:tc>
                  <a:txBody>
                    <a:bodyPr/>
                    <a:lstStyle/>
                    <a:p>
                      <a:pPr algn="ctr"/>
                      <a:r>
                        <a:rPr lang="en-US" sz="1200" b="1" baseline="0" dirty="0" smtClean="0">
                          <a:solidFill>
                            <a:srgbClr val="000000"/>
                          </a:solidFill>
                          <a:cs typeface="Angsana New"/>
                        </a:rPr>
                        <a:t>Sequestration Group </a:t>
                      </a:r>
                    </a:p>
                    <a:p>
                      <a:pPr algn="ctr"/>
                      <a:r>
                        <a:rPr lang="en-US" sz="1200" b="1" baseline="0" dirty="0" smtClean="0">
                          <a:solidFill>
                            <a:srgbClr val="000000"/>
                          </a:solidFill>
                          <a:cs typeface="Angsana New"/>
                        </a:rPr>
                        <a:t>(X</a:t>
                      </a:r>
                      <a:r>
                        <a:rPr lang="en-US" sz="1200" b="1" baseline="-25000" dirty="0" smtClean="0">
                          <a:solidFill>
                            <a:srgbClr val="000000"/>
                          </a:solidFill>
                          <a:cs typeface="Angsana New"/>
                        </a:rPr>
                        <a:t>1</a:t>
                      </a:r>
                      <a:r>
                        <a:rPr lang="en-US" sz="1200" b="1" baseline="0" dirty="0" smtClean="0">
                          <a:solidFill>
                            <a:srgbClr val="000000"/>
                          </a:solidFill>
                          <a:cs typeface="Angsana New"/>
                        </a:rPr>
                        <a:t>-X</a:t>
                      </a:r>
                      <a:r>
                        <a:rPr lang="en-US" sz="1200" b="1" baseline="-25000" dirty="0" smtClean="0">
                          <a:solidFill>
                            <a:srgbClr val="000000"/>
                          </a:solidFill>
                          <a:cs typeface="Angsana New"/>
                        </a:rPr>
                        <a:t>6</a:t>
                      </a:r>
                      <a:r>
                        <a:rPr lang="en-US" sz="1200" b="1" baseline="0" dirty="0" smtClean="0">
                          <a:solidFill>
                            <a:srgbClr val="000000"/>
                          </a:solidFill>
                          <a:cs typeface="Angsana New"/>
                        </a:rPr>
                        <a:t>)</a:t>
                      </a:r>
                      <a:endParaRPr lang="en-US" sz="1200" dirty="0">
                        <a:solidFill>
                          <a:srgbClr val="000000"/>
                        </a:solidFill>
                      </a:endParaRPr>
                    </a:p>
                  </a:txBody>
                  <a:tcPr anchor="ctr"/>
                </a:tc>
                <a:tc>
                  <a:txBody>
                    <a:bodyPr/>
                    <a:lstStyle/>
                    <a:p>
                      <a:pPr algn="ctr"/>
                      <a:r>
                        <a:rPr lang="en-US" sz="1200" b="1" baseline="0" dirty="0" smtClean="0">
                          <a:solidFill>
                            <a:srgbClr val="000000"/>
                          </a:solidFill>
                          <a:cs typeface="Angsana New"/>
                        </a:rPr>
                        <a:t> Emission Group </a:t>
                      </a:r>
                    </a:p>
                    <a:p>
                      <a:pPr algn="ctr"/>
                      <a:r>
                        <a:rPr lang="en-US" sz="1200" b="1" baseline="0" dirty="0" smtClean="0">
                          <a:solidFill>
                            <a:srgbClr val="000000"/>
                          </a:solidFill>
                          <a:cs typeface="Angsana New"/>
                        </a:rPr>
                        <a:t>(X</a:t>
                      </a:r>
                      <a:r>
                        <a:rPr lang="en-US" sz="1200" b="1" baseline="-25000" dirty="0" smtClean="0">
                          <a:solidFill>
                            <a:srgbClr val="000000"/>
                          </a:solidFill>
                          <a:cs typeface="Angsana New"/>
                        </a:rPr>
                        <a:t>7</a:t>
                      </a:r>
                      <a:r>
                        <a:rPr lang="en-US" sz="1200" b="1" baseline="0" dirty="0" smtClean="0">
                          <a:solidFill>
                            <a:srgbClr val="000000"/>
                          </a:solidFill>
                          <a:cs typeface="Angsana New"/>
                        </a:rPr>
                        <a:t>-X</a:t>
                      </a:r>
                      <a:r>
                        <a:rPr lang="en-US" sz="1200" b="1" baseline="-25000" dirty="0" smtClean="0">
                          <a:solidFill>
                            <a:srgbClr val="000000"/>
                          </a:solidFill>
                          <a:cs typeface="Angsana New"/>
                        </a:rPr>
                        <a:t>9</a:t>
                      </a:r>
                      <a:r>
                        <a:rPr lang="en-US" sz="1200" b="1" baseline="0" dirty="0" smtClean="0">
                          <a:solidFill>
                            <a:srgbClr val="000000"/>
                          </a:solidFill>
                          <a:cs typeface="Angsana New"/>
                        </a:rPr>
                        <a:t>)</a:t>
                      </a:r>
                      <a:endParaRPr lang="en-US" sz="1200" dirty="0">
                        <a:solidFill>
                          <a:srgbClr val="000000"/>
                        </a:solidFill>
                      </a:endParaRPr>
                    </a:p>
                  </a:txBody>
                  <a:tcPr anchor="ctr"/>
                </a:tc>
                <a:extLst>
                  <a:ext uri="{0D108BD9-81ED-4DB2-BD59-A6C34878D82A}">
                    <a16:rowId xmlns:a16="http://schemas.microsoft.com/office/drawing/2014/main" val="10000"/>
                  </a:ext>
                </a:extLst>
              </a:tr>
              <a:tr h="2464611">
                <a:tc>
                  <a:txBody>
                    <a:bodyPr/>
                    <a:lstStyle/>
                    <a:p>
                      <a:r>
                        <a:rPr lang="en-US" sz="1200" baseline="0" dirty="0" err="1" smtClean="0">
                          <a:solidFill>
                            <a:srgbClr val="000000"/>
                          </a:solidFill>
                          <a:cs typeface="Angsana New"/>
                        </a:rPr>
                        <a:t>adiCET</a:t>
                      </a:r>
                      <a:r>
                        <a:rPr lang="en-US" sz="1200" baseline="0" dirty="0" smtClean="0">
                          <a:solidFill>
                            <a:srgbClr val="000000"/>
                          </a:solidFill>
                          <a:cs typeface="Angsana New"/>
                        </a:rPr>
                        <a:t> staff with permanent resident	</a:t>
                      </a:r>
                      <a:endParaRPr lang="de-DE" sz="1200" baseline="0" dirty="0" smtClean="0">
                        <a:solidFill>
                          <a:srgbClr val="000000"/>
                        </a:solidFill>
                        <a:cs typeface="Angsana New"/>
                      </a:endParaRPr>
                    </a:p>
                    <a:p>
                      <a:r>
                        <a:rPr lang="en-US" sz="1200" baseline="0" dirty="0" err="1" smtClean="0">
                          <a:solidFill>
                            <a:srgbClr val="000000"/>
                          </a:solidFill>
                          <a:cs typeface="Angsana New"/>
                        </a:rPr>
                        <a:t>adiCET</a:t>
                      </a:r>
                      <a:r>
                        <a:rPr lang="en-US" sz="1200" baseline="0" dirty="0" smtClean="0">
                          <a:solidFill>
                            <a:srgbClr val="000000"/>
                          </a:solidFill>
                          <a:cs typeface="Angsana New"/>
                        </a:rPr>
                        <a:t> staff with non-permanent resident	</a:t>
                      </a:r>
                      <a:endParaRPr lang="de-DE" sz="1200" baseline="0" dirty="0" smtClean="0">
                        <a:solidFill>
                          <a:srgbClr val="000000"/>
                        </a:solidFill>
                        <a:cs typeface="Angsana New"/>
                      </a:endParaRPr>
                    </a:p>
                    <a:p>
                      <a:r>
                        <a:rPr lang="en-US" sz="1200" baseline="0" dirty="0" smtClean="0">
                          <a:solidFill>
                            <a:srgbClr val="000000"/>
                          </a:solidFill>
                          <a:cs typeface="Angsana New"/>
                        </a:rPr>
                        <a:t>Student	</a:t>
                      </a:r>
                      <a:endParaRPr lang="de-DE" sz="1200" baseline="0" dirty="0" smtClean="0">
                        <a:solidFill>
                          <a:srgbClr val="000000"/>
                        </a:solidFill>
                        <a:cs typeface="Angsana New"/>
                      </a:endParaRPr>
                    </a:p>
                    <a:p>
                      <a:r>
                        <a:rPr lang="en-US" sz="1200" baseline="0" dirty="0" smtClean="0">
                          <a:solidFill>
                            <a:srgbClr val="000000"/>
                          </a:solidFill>
                          <a:cs typeface="Angsana New"/>
                        </a:rPr>
                        <a:t>Visitors</a:t>
                      </a:r>
                      <a:endParaRPr lang="en-US" sz="1200" dirty="0"/>
                    </a:p>
                  </a:txBody>
                  <a:tcPr/>
                </a:tc>
                <a:tc>
                  <a:txBody>
                    <a:bodyPr/>
                    <a:lstStyle/>
                    <a:p>
                      <a:pPr>
                        <a:tabLst>
                          <a:tab pos="273050" algn="l"/>
                        </a:tabLst>
                      </a:pPr>
                      <a:r>
                        <a:rPr lang="en-US" sz="1200" baseline="0" dirty="0" smtClean="0">
                          <a:solidFill>
                            <a:srgbClr val="000000"/>
                          </a:solidFill>
                          <a:cs typeface="Angsana New"/>
                        </a:rPr>
                        <a:t>X</a:t>
                      </a:r>
                      <a:r>
                        <a:rPr lang="en-US" sz="1200" baseline="-25000" dirty="0" smtClean="0">
                          <a:solidFill>
                            <a:srgbClr val="000000"/>
                          </a:solidFill>
                          <a:cs typeface="Angsana New"/>
                        </a:rPr>
                        <a:t>01</a:t>
                      </a:r>
                      <a:r>
                        <a:rPr lang="en-US" sz="1200" baseline="0" dirty="0" smtClean="0">
                          <a:solidFill>
                            <a:srgbClr val="000000"/>
                          </a:solidFill>
                          <a:cs typeface="Angsana New"/>
                        </a:rPr>
                        <a:t>	Loss of tree from developed land	</a:t>
                      </a:r>
                      <a:endParaRPr lang="de-DE" sz="1200" baseline="0" dirty="0" smtClean="0">
                        <a:solidFill>
                          <a:srgbClr val="000000"/>
                        </a:solidFill>
                        <a:cs typeface="Angsana New"/>
                      </a:endParaRPr>
                    </a:p>
                    <a:p>
                      <a:pPr>
                        <a:tabLst>
                          <a:tab pos="273050" algn="l"/>
                        </a:tabLst>
                      </a:pPr>
                      <a:r>
                        <a:rPr lang="en-US" sz="1200" baseline="0" dirty="0" smtClean="0">
                          <a:solidFill>
                            <a:srgbClr val="000000"/>
                          </a:solidFill>
                          <a:cs typeface="Angsana New"/>
                        </a:rPr>
                        <a:t>X</a:t>
                      </a:r>
                      <a:r>
                        <a:rPr lang="en-US" sz="1200" baseline="-25000" dirty="0" smtClean="0">
                          <a:solidFill>
                            <a:srgbClr val="000000"/>
                          </a:solidFill>
                          <a:cs typeface="Angsana New"/>
                        </a:rPr>
                        <a:t>02</a:t>
                      </a:r>
                      <a:r>
                        <a:rPr lang="en-US" sz="1200" baseline="0" dirty="0" smtClean="0">
                          <a:solidFill>
                            <a:srgbClr val="000000"/>
                          </a:solidFill>
                          <a:cs typeface="Angsana New"/>
                        </a:rPr>
                        <a:t>	Cut and fill jobs from land development	</a:t>
                      </a:r>
                      <a:endParaRPr lang="de-DE" sz="1200" baseline="0" dirty="0" smtClean="0">
                        <a:solidFill>
                          <a:srgbClr val="000000"/>
                        </a:solidFill>
                        <a:cs typeface="Angsana New"/>
                      </a:endParaRPr>
                    </a:p>
                    <a:p>
                      <a:pPr>
                        <a:tabLst>
                          <a:tab pos="273050" algn="l"/>
                        </a:tabLst>
                      </a:pPr>
                      <a:r>
                        <a:rPr lang="en-US" sz="1200" baseline="0" dirty="0" smtClean="0">
                          <a:solidFill>
                            <a:srgbClr val="000000"/>
                          </a:solidFill>
                          <a:cs typeface="Angsana New"/>
                        </a:rPr>
                        <a:t>X</a:t>
                      </a:r>
                      <a:r>
                        <a:rPr lang="en-US" sz="1200" baseline="-25000" dirty="0" smtClean="0">
                          <a:solidFill>
                            <a:srgbClr val="000000"/>
                          </a:solidFill>
                          <a:cs typeface="Angsana New"/>
                        </a:rPr>
                        <a:t>03</a:t>
                      </a:r>
                      <a:r>
                        <a:rPr lang="en-US" sz="1200" baseline="0" dirty="0" smtClean="0">
                          <a:solidFill>
                            <a:srgbClr val="000000"/>
                          </a:solidFill>
                          <a:cs typeface="Angsana New"/>
                        </a:rPr>
                        <a:t>	Carbon footprint building 16 units</a:t>
                      </a:r>
                      <a:endParaRPr lang="de-DE" sz="1200" baseline="0" dirty="0" smtClean="0">
                        <a:solidFill>
                          <a:srgbClr val="000000"/>
                        </a:solidFill>
                        <a:cs typeface="Angsana New"/>
                      </a:endParaRPr>
                    </a:p>
                    <a:p>
                      <a:pPr>
                        <a:tabLst>
                          <a:tab pos="273050" algn="l"/>
                        </a:tabLst>
                      </a:pPr>
                      <a:r>
                        <a:rPr lang="en-US" sz="1200" baseline="0" dirty="0" smtClean="0">
                          <a:solidFill>
                            <a:srgbClr val="000000"/>
                          </a:solidFill>
                          <a:cs typeface="Angsana New"/>
                        </a:rPr>
                        <a:t>X</a:t>
                      </a:r>
                      <a:r>
                        <a:rPr lang="en-US" sz="1200" baseline="-25000" dirty="0" smtClean="0">
                          <a:solidFill>
                            <a:srgbClr val="000000"/>
                          </a:solidFill>
                          <a:cs typeface="Angsana New"/>
                        </a:rPr>
                        <a:t>04</a:t>
                      </a:r>
                      <a:r>
                        <a:rPr lang="en-US" sz="1200" baseline="0" dirty="0" smtClean="0">
                          <a:solidFill>
                            <a:srgbClr val="000000"/>
                          </a:solidFill>
                          <a:cs typeface="Angsana New"/>
                        </a:rPr>
                        <a:t> 	Emission of asphalt road	</a:t>
                      </a:r>
                      <a:endParaRPr lang="en-US" sz="1200" dirty="0"/>
                    </a:p>
                  </a:txBody>
                  <a:tcPr/>
                </a:tc>
                <a:tc>
                  <a:txBody>
                    <a:bodyPr/>
                    <a:lstStyle/>
                    <a:p>
                      <a:pPr>
                        <a:tabLst>
                          <a:tab pos="273050" algn="l"/>
                        </a:tabLst>
                      </a:pPr>
                      <a:r>
                        <a:rPr lang="en-US" sz="1200" baseline="0" dirty="0" smtClean="0">
                          <a:solidFill>
                            <a:srgbClr val="000000"/>
                          </a:solidFill>
                          <a:cs typeface="Angsana New"/>
                        </a:rPr>
                        <a:t>X</a:t>
                      </a:r>
                      <a:r>
                        <a:rPr lang="en-US" sz="1200" baseline="-25000" dirty="0" smtClean="0">
                          <a:solidFill>
                            <a:srgbClr val="000000"/>
                          </a:solidFill>
                          <a:cs typeface="Angsana New"/>
                        </a:rPr>
                        <a:t>1	</a:t>
                      </a:r>
                      <a:r>
                        <a:rPr lang="en-US" sz="1200" baseline="0" dirty="0" smtClean="0">
                          <a:solidFill>
                            <a:srgbClr val="000000"/>
                          </a:solidFill>
                          <a:cs typeface="Angsana New"/>
                        </a:rPr>
                        <a:t>CO</a:t>
                      </a:r>
                      <a:r>
                        <a:rPr lang="en-US" sz="1200" baseline="-25000" dirty="0" smtClean="0">
                          <a:solidFill>
                            <a:srgbClr val="000000"/>
                          </a:solidFill>
                          <a:cs typeface="Angsana New"/>
                        </a:rPr>
                        <a:t>2</a:t>
                      </a:r>
                      <a:r>
                        <a:rPr lang="en-US" sz="1200" baseline="0" dirty="0" smtClean="0">
                          <a:solidFill>
                            <a:srgbClr val="000000"/>
                          </a:solidFill>
                          <a:cs typeface="Angsana New"/>
                        </a:rPr>
                        <a:t> intake from green area</a:t>
                      </a:r>
                      <a:endParaRPr lang="de-DE" sz="1200" baseline="0" dirty="0" smtClean="0">
                        <a:solidFill>
                          <a:srgbClr val="000000"/>
                        </a:solidFill>
                        <a:cs typeface="Angsana New"/>
                      </a:endParaRPr>
                    </a:p>
                    <a:p>
                      <a:pPr>
                        <a:tabLst>
                          <a:tab pos="273050" algn="l"/>
                        </a:tabLst>
                      </a:pPr>
                      <a:r>
                        <a:rPr lang="en-US" sz="1200" baseline="0" dirty="0" smtClean="0">
                          <a:solidFill>
                            <a:srgbClr val="000000"/>
                          </a:solidFill>
                          <a:cs typeface="Angsana New"/>
                        </a:rPr>
                        <a:t>X</a:t>
                      </a:r>
                      <a:r>
                        <a:rPr lang="en-US" sz="1200" baseline="-25000" dirty="0" smtClean="0">
                          <a:solidFill>
                            <a:srgbClr val="000000"/>
                          </a:solidFill>
                          <a:cs typeface="Angsana New"/>
                        </a:rPr>
                        <a:t>2</a:t>
                      </a:r>
                      <a:r>
                        <a:rPr lang="en-US" sz="1200" baseline="0" dirty="0" smtClean="0">
                          <a:solidFill>
                            <a:srgbClr val="000000"/>
                          </a:solidFill>
                          <a:cs typeface="Angsana New"/>
                        </a:rPr>
                        <a:t> 	Electricity production from PV and Gasifier	</a:t>
                      </a:r>
                      <a:endParaRPr lang="de-DE" sz="1200" baseline="0" dirty="0" smtClean="0">
                        <a:solidFill>
                          <a:srgbClr val="000000"/>
                        </a:solidFill>
                        <a:cs typeface="Angsana New"/>
                      </a:endParaRPr>
                    </a:p>
                    <a:p>
                      <a:pPr>
                        <a:tabLst>
                          <a:tab pos="273050" algn="l"/>
                        </a:tabLst>
                      </a:pPr>
                      <a:r>
                        <a:rPr lang="en-US" sz="1200" baseline="0" dirty="0" smtClean="0">
                          <a:solidFill>
                            <a:srgbClr val="000000"/>
                          </a:solidFill>
                          <a:cs typeface="Angsana New"/>
                        </a:rPr>
                        <a:t>X</a:t>
                      </a:r>
                      <a:r>
                        <a:rPr lang="en-US" sz="1200" baseline="-25000" dirty="0" smtClean="0">
                          <a:solidFill>
                            <a:srgbClr val="000000"/>
                          </a:solidFill>
                          <a:cs typeface="Angsana New"/>
                        </a:rPr>
                        <a:t>3</a:t>
                      </a:r>
                      <a:r>
                        <a:rPr lang="en-US" sz="1200" baseline="0" dirty="0" smtClean="0">
                          <a:solidFill>
                            <a:srgbClr val="000000"/>
                          </a:solidFill>
                          <a:cs typeface="Angsana New"/>
                        </a:rPr>
                        <a:t> 	Energy saving from green design building	</a:t>
                      </a:r>
                      <a:endParaRPr lang="de-DE" sz="1200" baseline="0" dirty="0" smtClean="0">
                        <a:solidFill>
                          <a:srgbClr val="000000"/>
                        </a:solidFill>
                        <a:cs typeface="Angsana New"/>
                      </a:endParaRPr>
                    </a:p>
                    <a:p>
                      <a:pPr>
                        <a:tabLst>
                          <a:tab pos="273050" algn="l"/>
                        </a:tabLst>
                      </a:pPr>
                      <a:r>
                        <a:rPr lang="en-US" sz="1200" baseline="0" dirty="0" smtClean="0">
                          <a:solidFill>
                            <a:srgbClr val="000000"/>
                          </a:solidFill>
                          <a:cs typeface="Angsana New"/>
                        </a:rPr>
                        <a:t>X</a:t>
                      </a:r>
                      <a:r>
                        <a:rPr lang="en-US" sz="1200" baseline="-25000" dirty="0" smtClean="0">
                          <a:solidFill>
                            <a:srgbClr val="000000"/>
                          </a:solidFill>
                          <a:cs typeface="Angsana New"/>
                        </a:rPr>
                        <a:t>4</a:t>
                      </a:r>
                      <a:r>
                        <a:rPr lang="en-US" sz="1200" baseline="0" dirty="0" smtClean="0">
                          <a:solidFill>
                            <a:srgbClr val="000000"/>
                          </a:solidFill>
                          <a:cs typeface="Angsana New"/>
                        </a:rPr>
                        <a:t> 	Energy saving from lighting system</a:t>
                      </a:r>
                      <a:endParaRPr lang="de-DE" sz="1200" baseline="0" dirty="0" smtClean="0">
                        <a:solidFill>
                          <a:srgbClr val="000000"/>
                        </a:solidFill>
                        <a:cs typeface="Angsana New"/>
                      </a:endParaRPr>
                    </a:p>
                    <a:p>
                      <a:pPr>
                        <a:tabLst>
                          <a:tab pos="273050" algn="l"/>
                        </a:tabLst>
                      </a:pPr>
                      <a:r>
                        <a:rPr lang="fr-FR" sz="1200" baseline="0" dirty="0" smtClean="0">
                          <a:solidFill>
                            <a:srgbClr val="000000"/>
                          </a:solidFill>
                          <a:cs typeface="Angsana New"/>
                        </a:rPr>
                        <a:t>X</a:t>
                      </a:r>
                      <a:r>
                        <a:rPr lang="fr-FR" sz="1200" baseline="-25000" dirty="0" smtClean="0">
                          <a:solidFill>
                            <a:srgbClr val="000000"/>
                          </a:solidFill>
                          <a:cs typeface="Angsana New"/>
                        </a:rPr>
                        <a:t>5</a:t>
                      </a:r>
                      <a:r>
                        <a:rPr lang="fr-FR" sz="1200" baseline="0" dirty="0" smtClean="0">
                          <a:solidFill>
                            <a:srgbClr val="000000"/>
                          </a:solidFill>
                          <a:cs typeface="Angsana New"/>
                        </a:rPr>
                        <a:t> 	</a:t>
                      </a:r>
                      <a:r>
                        <a:rPr lang="en-US" sz="1200" baseline="0" noProof="0" dirty="0" smtClean="0">
                          <a:solidFill>
                            <a:srgbClr val="000000"/>
                          </a:solidFill>
                          <a:cs typeface="Angsana New"/>
                        </a:rPr>
                        <a:t>Environment</a:t>
                      </a:r>
                      <a:r>
                        <a:rPr lang="fr-FR" sz="1200" baseline="0" dirty="0" smtClean="0">
                          <a:solidFill>
                            <a:srgbClr val="000000"/>
                          </a:solidFill>
                          <a:cs typeface="Angsana New"/>
                        </a:rPr>
                        <a:t> management</a:t>
                      </a:r>
                      <a:endParaRPr lang="de-DE" sz="1200" baseline="0" dirty="0" smtClean="0">
                        <a:solidFill>
                          <a:srgbClr val="000000"/>
                        </a:solidFill>
                        <a:cs typeface="Angsana New"/>
                      </a:endParaRPr>
                    </a:p>
                    <a:p>
                      <a:pPr>
                        <a:tabLst>
                          <a:tab pos="273050" algn="l"/>
                        </a:tabLst>
                      </a:pPr>
                      <a:r>
                        <a:rPr lang="en-US" sz="1200" baseline="0" dirty="0" smtClean="0">
                          <a:solidFill>
                            <a:srgbClr val="000000"/>
                          </a:solidFill>
                          <a:cs typeface="Angsana New"/>
                        </a:rPr>
                        <a:t>X</a:t>
                      </a:r>
                      <a:r>
                        <a:rPr lang="en-US" sz="1200" baseline="-25000" dirty="0" smtClean="0">
                          <a:solidFill>
                            <a:srgbClr val="000000"/>
                          </a:solidFill>
                          <a:cs typeface="Angsana New"/>
                        </a:rPr>
                        <a:t>5W</a:t>
                      </a:r>
                      <a:r>
                        <a:rPr lang="en-US" sz="1200" baseline="0" dirty="0" smtClean="0">
                          <a:solidFill>
                            <a:srgbClr val="000000"/>
                          </a:solidFill>
                          <a:cs typeface="Angsana New"/>
                        </a:rPr>
                        <a:t>	3R</a:t>
                      </a:r>
                      <a:r>
                        <a:rPr lang="en-US" sz="1200" baseline="-25000" dirty="0" smtClean="0">
                          <a:solidFill>
                            <a:srgbClr val="000000"/>
                          </a:solidFill>
                          <a:cs typeface="Angsana New"/>
                        </a:rPr>
                        <a:t>3</a:t>
                      </a:r>
                      <a:r>
                        <a:rPr lang="en-US" sz="1200" baseline="0" dirty="0" smtClean="0">
                          <a:solidFill>
                            <a:srgbClr val="000000"/>
                          </a:solidFill>
                          <a:cs typeface="Angsana New"/>
                        </a:rPr>
                        <a:t> project of plastic and organic waste	</a:t>
                      </a:r>
                      <a:endParaRPr lang="de-DE" sz="1200" baseline="0" dirty="0" smtClean="0">
                        <a:solidFill>
                          <a:srgbClr val="000000"/>
                        </a:solidFill>
                        <a:cs typeface="Angsana New"/>
                      </a:endParaRPr>
                    </a:p>
                    <a:p>
                      <a:pPr>
                        <a:tabLst>
                          <a:tab pos="273050" algn="l"/>
                        </a:tabLst>
                      </a:pPr>
                      <a:r>
                        <a:rPr lang="en-US" sz="1200" baseline="0" dirty="0" smtClean="0">
                          <a:solidFill>
                            <a:srgbClr val="000000"/>
                          </a:solidFill>
                          <a:cs typeface="Angsana New"/>
                        </a:rPr>
                        <a:t>X</a:t>
                      </a:r>
                      <a:r>
                        <a:rPr lang="en-US" sz="1200" baseline="-25000" dirty="0" smtClean="0">
                          <a:solidFill>
                            <a:srgbClr val="000000"/>
                          </a:solidFill>
                          <a:cs typeface="Angsana New"/>
                        </a:rPr>
                        <a:t>5H</a:t>
                      </a:r>
                      <a:r>
                        <a:rPr lang="en-US" sz="1200" baseline="0" dirty="0" smtClean="0">
                          <a:solidFill>
                            <a:srgbClr val="000000"/>
                          </a:solidFill>
                          <a:cs typeface="Angsana New"/>
                        </a:rPr>
                        <a:t>	3R</a:t>
                      </a:r>
                      <a:r>
                        <a:rPr lang="en-US" sz="1200" baseline="-25000" dirty="0" smtClean="0">
                          <a:solidFill>
                            <a:srgbClr val="000000"/>
                          </a:solidFill>
                          <a:cs typeface="Angsana New"/>
                        </a:rPr>
                        <a:t>3</a:t>
                      </a:r>
                      <a:r>
                        <a:rPr lang="en-US" sz="1200" baseline="0" dirty="0" smtClean="0">
                          <a:solidFill>
                            <a:srgbClr val="000000"/>
                          </a:solidFill>
                          <a:cs typeface="Angsana New"/>
                        </a:rPr>
                        <a:t> project of water	</a:t>
                      </a:r>
                      <a:endParaRPr lang="de-DE" sz="1200" baseline="0" dirty="0" smtClean="0">
                        <a:solidFill>
                          <a:srgbClr val="000000"/>
                        </a:solidFill>
                        <a:cs typeface="Angsana New"/>
                      </a:endParaRPr>
                    </a:p>
                    <a:p>
                      <a:pPr>
                        <a:tabLst>
                          <a:tab pos="273050" algn="l"/>
                        </a:tabLst>
                      </a:pPr>
                      <a:r>
                        <a:rPr lang="en-US" sz="1200" baseline="0" dirty="0" smtClean="0">
                          <a:solidFill>
                            <a:srgbClr val="000000"/>
                          </a:solidFill>
                          <a:cs typeface="Angsana New"/>
                        </a:rPr>
                        <a:t>X</a:t>
                      </a:r>
                      <a:r>
                        <a:rPr lang="en-US" sz="1200" baseline="-25000" dirty="0" smtClean="0">
                          <a:solidFill>
                            <a:srgbClr val="000000"/>
                          </a:solidFill>
                          <a:cs typeface="Angsana New"/>
                        </a:rPr>
                        <a:t>5C</a:t>
                      </a:r>
                      <a:r>
                        <a:rPr lang="en-US" sz="1200" baseline="0" dirty="0" smtClean="0">
                          <a:solidFill>
                            <a:srgbClr val="000000"/>
                          </a:solidFill>
                          <a:cs typeface="Angsana New"/>
                        </a:rPr>
                        <a:t>	Bio-Char project	</a:t>
                      </a:r>
                      <a:endParaRPr lang="de-DE" sz="1200" baseline="0" dirty="0" smtClean="0">
                        <a:solidFill>
                          <a:srgbClr val="000000"/>
                        </a:solidFill>
                        <a:cs typeface="Angsana New"/>
                      </a:endParaRPr>
                    </a:p>
                    <a:p>
                      <a:pPr>
                        <a:tabLst>
                          <a:tab pos="273050" algn="l"/>
                        </a:tabLst>
                      </a:pPr>
                      <a:r>
                        <a:rPr lang="en-US" sz="1200" baseline="0" dirty="0" smtClean="0">
                          <a:solidFill>
                            <a:srgbClr val="000000"/>
                          </a:solidFill>
                          <a:cs typeface="Angsana New"/>
                        </a:rPr>
                        <a:t>X</a:t>
                      </a:r>
                      <a:r>
                        <a:rPr lang="en-US" sz="1200" baseline="-25000" dirty="0" smtClean="0">
                          <a:solidFill>
                            <a:srgbClr val="000000"/>
                          </a:solidFill>
                          <a:cs typeface="Angsana New"/>
                        </a:rPr>
                        <a:t>6</a:t>
                      </a:r>
                      <a:r>
                        <a:rPr lang="en-US" sz="1200" baseline="0" dirty="0" smtClean="0">
                          <a:solidFill>
                            <a:srgbClr val="000000"/>
                          </a:solidFill>
                          <a:cs typeface="Angsana New"/>
                        </a:rPr>
                        <a:t> 	Smart transportation	</a:t>
                      </a:r>
                      <a:endParaRPr lang="en-US" sz="1200" dirty="0"/>
                    </a:p>
                  </a:txBody>
                  <a:tcPr/>
                </a:tc>
                <a:tc>
                  <a:txBody>
                    <a:bodyPr/>
                    <a:lstStyle/>
                    <a:p>
                      <a:r>
                        <a:rPr lang="en-US" sz="1200" baseline="0" dirty="0" smtClean="0">
                          <a:solidFill>
                            <a:srgbClr val="000000"/>
                          </a:solidFill>
                          <a:cs typeface="Angsana New"/>
                        </a:rPr>
                        <a:t>X</a:t>
                      </a:r>
                      <a:r>
                        <a:rPr lang="en-US" sz="1200" baseline="-25000" dirty="0" smtClean="0">
                          <a:solidFill>
                            <a:srgbClr val="000000"/>
                          </a:solidFill>
                          <a:cs typeface="Angsana New"/>
                        </a:rPr>
                        <a:t>7</a:t>
                      </a:r>
                      <a:r>
                        <a:rPr lang="en-US" sz="1200" baseline="0" dirty="0" smtClean="0">
                          <a:solidFill>
                            <a:srgbClr val="000000"/>
                          </a:solidFill>
                          <a:cs typeface="Angsana New"/>
                        </a:rPr>
                        <a:t>  Electricity Consumption	</a:t>
                      </a:r>
                      <a:endParaRPr lang="de-DE" sz="1200" baseline="0" dirty="0" smtClean="0">
                        <a:solidFill>
                          <a:srgbClr val="000000"/>
                        </a:solidFill>
                        <a:cs typeface="Angsana New"/>
                      </a:endParaRPr>
                    </a:p>
                    <a:p>
                      <a:r>
                        <a:rPr lang="en-US" sz="1200" baseline="0" dirty="0" smtClean="0">
                          <a:solidFill>
                            <a:srgbClr val="000000"/>
                          </a:solidFill>
                          <a:cs typeface="Angsana New"/>
                        </a:rPr>
                        <a:t>X</a:t>
                      </a:r>
                      <a:r>
                        <a:rPr lang="en-US" sz="1200" baseline="-25000" dirty="0" smtClean="0">
                          <a:solidFill>
                            <a:srgbClr val="000000"/>
                          </a:solidFill>
                          <a:cs typeface="Angsana New"/>
                        </a:rPr>
                        <a:t>8</a:t>
                      </a:r>
                      <a:r>
                        <a:rPr lang="en-US" sz="1200" baseline="0" dirty="0" smtClean="0">
                          <a:solidFill>
                            <a:srgbClr val="000000"/>
                          </a:solidFill>
                          <a:cs typeface="Angsana New"/>
                        </a:rPr>
                        <a:t>  Emission from waste, water used and fuel</a:t>
                      </a:r>
                      <a:endParaRPr lang="de-DE" sz="1200" baseline="0" dirty="0" smtClean="0">
                        <a:solidFill>
                          <a:srgbClr val="000000"/>
                        </a:solidFill>
                        <a:cs typeface="Angsana New"/>
                      </a:endParaRPr>
                    </a:p>
                    <a:p>
                      <a:r>
                        <a:rPr lang="en-US" sz="1200" baseline="0" dirty="0" smtClean="0">
                          <a:solidFill>
                            <a:srgbClr val="000000"/>
                          </a:solidFill>
                          <a:cs typeface="Angsana New"/>
                        </a:rPr>
                        <a:t>X</a:t>
                      </a:r>
                      <a:r>
                        <a:rPr lang="en-US" sz="1200" baseline="-25000" dirty="0" smtClean="0">
                          <a:solidFill>
                            <a:srgbClr val="000000"/>
                          </a:solidFill>
                          <a:cs typeface="Angsana New"/>
                        </a:rPr>
                        <a:t>9</a:t>
                      </a:r>
                      <a:r>
                        <a:rPr lang="en-US" sz="1200" baseline="0" dirty="0" smtClean="0">
                          <a:solidFill>
                            <a:srgbClr val="000000"/>
                          </a:solidFill>
                          <a:cs typeface="Angsana New"/>
                        </a:rPr>
                        <a:t>  Emission from Transportation	</a:t>
                      </a:r>
                      <a:endParaRPr lang="de-DE" sz="1200" baseline="0" dirty="0" smtClean="0">
                        <a:solidFill>
                          <a:srgbClr val="000000"/>
                        </a:solidFill>
                        <a:cs typeface="Angsana New"/>
                      </a:endParaRPr>
                    </a:p>
                    <a:p>
                      <a:endParaRPr lang="en-US" sz="1200" dirty="0"/>
                    </a:p>
                  </a:txBody>
                  <a:tcPr/>
                </a:tc>
                <a:extLst>
                  <a:ext uri="{0D108BD9-81ED-4DB2-BD59-A6C34878D82A}">
                    <a16:rowId xmlns:a16="http://schemas.microsoft.com/office/drawing/2014/main" val="10001"/>
                  </a:ext>
                </a:extLst>
              </a:tr>
            </a:tbl>
          </a:graphicData>
        </a:graphic>
      </p:graphicFrame>
      <p:sp>
        <p:nvSpPr>
          <p:cNvPr id="24" name="สี่เหลี่ยมผืนผ้า 23"/>
          <p:cNvSpPr/>
          <p:nvPr/>
        </p:nvSpPr>
        <p:spPr>
          <a:xfrm>
            <a:off x="2214546" y="5429264"/>
            <a:ext cx="1714512" cy="1200329"/>
          </a:xfrm>
          <a:prstGeom prst="rect">
            <a:avLst/>
          </a:prstGeom>
        </p:spPr>
        <p:txBody>
          <a:bodyPr wrap="square">
            <a:spAutoFit/>
          </a:bodyPr>
          <a:lstStyle/>
          <a:p>
            <a:r>
              <a:rPr lang="en-US" sz="1200" b="1" dirty="0"/>
              <a:t>Variables	</a:t>
            </a:r>
            <a:r>
              <a:rPr lang="en-US" sz="1200" b="1" dirty="0" smtClean="0"/>
              <a:t>kgCO</a:t>
            </a:r>
            <a:r>
              <a:rPr lang="en-US" sz="1200" b="1" baseline="-25000" dirty="0" smtClean="0"/>
              <a:t>2</a:t>
            </a:r>
            <a:r>
              <a:rPr lang="en-US" sz="1200" b="1" dirty="0" smtClean="0"/>
              <a:t>e</a:t>
            </a:r>
            <a:endParaRPr lang="de-DE" sz="1200" b="1" dirty="0"/>
          </a:p>
          <a:p>
            <a:r>
              <a:rPr lang="en-US" sz="1200" dirty="0" smtClean="0"/>
              <a:t>X</a:t>
            </a:r>
            <a:r>
              <a:rPr lang="en-US" sz="1200" baseline="-25000" dirty="0" smtClean="0"/>
              <a:t>01</a:t>
            </a:r>
            <a:r>
              <a:rPr lang="en-US" sz="1200" baseline="-25000" dirty="0"/>
              <a:t>	</a:t>
            </a:r>
            <a:r>
              <a:rPr lang="en-US" sz="1200" dirty="0" smtClean="0"/>
              <a:t>62,065</a:t>
            </a:r>
            <a:endParaRPr lang="de-DE" sz="1200" dirty="0"/>
          </a:p>
          <a:p>
            <a:r>
              <a:rPr lang="en-US" sz="1200" dirty="0" smtClean="0"/>
              <a:t>X</a:t>
            </a:r>
            <a:r>
              <a:rPr lang="en-US" sz="1200" baseline="-25000" dirty="0" smtClean="0"/>
              <a:t>02</a:t>
            </a:r>
            <a:r>
              <a:rPr lang="en-US" sz="1200" dirty="0"/>
              <a:t>	</a:t>
            </a:r>
            <a:r>
              <a:rPr lang="en-US" sz="1200" dirty="0" smtClean="0"/>
              <a:t>51,888</a:t>
            </a:r>
            <a:endParaRPr lang="de-DE" sz="1200" dirty="0" smtClean="0"/>
          </a:p>
          <a:p>
            <a:r>
              <a:rPr lang="en-US" sz="1200" dirty="0" smtClean="0"/>
              <a:t>X</a:t>
            </a:r>
            <a:r>
              <a:rPr lang="en-US" sz="1200" baseline="-25000" dirty="0" smtClean="0"/>
              <a:t>03</a:t>
            </a:r>
            <a:r>
              <a:rPr lang="en-US" sz="1200" dirty="0"/>
              <a:t>	</a:t>
            </a:r>
            <a:r>
              <a:rPr lang="en-US" sz="1200" dirty="0" smtClean="0"/>
              <a:t>63,199</a:t>
            </a:r>
            <a:endParaRPr lang="de-DE" sz="1200" dirty="0" smtClean="0"/>
          </a:p>
          <a:p>
            <a:r>
              <a:rPr lang="en-US" sz="1200" dirty="0" smtClean="0"/>
              <a:t>X</a:t>
            </a:r>
            <a:r>
              <a:rPr lang="en-US" sz="1200" baseline="-25000" dirty="0" smtClean="0"/>
              <a:t>04</a:t>
            </a:r>
            <a:r>
              <a:rPr lang="en-US" sz="1200" dirty="0"/>
              <a:t>	</a:t>
            </a:r>
            <a:r>
              <a:rPr lang="en-US" sz="1200" u="sng" dirty="0" smtClean="0"/>
              <a:t>54,795</a:t>
            </a:r>
            <a:endParaRPr lang="de-DE" sz="1200" u="sng" dirty="0"/>
          </a:p>
          <a:p>
            <a:r>
              <a:rPr lang="en-US" sz="1200" dirty="0"/>
              <a:t>Total	</a:t>
            </a:r>
            <a:r>
              <a:rPr lang="en-US" sz="1200" dirty="0" smtClean="0"/>
              <a:t>231,947</a:t>
            </a:r>
            <a:endParaRPr lang="de-DE" sz="1200" dirty="0"/>
          </a:p>
        </p:txBody>
      </p:sp>
      <p:sp>
        <p:nvSpPr>
          <p:cNvPr id="31" name="สี่เหลี่ยมผืนผ้า 30"/>
          <p:cNvSpPr/>
          <p:nvPr/>
        </p:nvSpPr>
        <p:spPr>
          <a:xfrm>
            <a:off x="142876" y="571480"/>
            <a:ext cx="8929718" cy="461665"/>
          </a:xfrm>
          <a:prstGeom prst="rect">
            <a:avLst/>
          </a:prstGeom>
          <a:ln>
            <a:solidFill>
              <a:schemeClr val="accent1"/>
            </a:solidFill>
            <a:prstDash val="dash"/>
          </a:ln>
        </p:spPr>
        <p:txBody>
          <a:bodyPr wrap="square">
            <a:spAutoFit/>
          </a:bodyPr>
          <a:lstStyle/>
          <a:p>
            <a:r>
              <a:rPr lang="en-US" sz="1200" dirty="0" smtClean="0">
                <a:solidFill>
                  <a:schemeClr val="bg1"/>
                </a:solidFill>
              </a:rPr>
              <a:t>The </a:t>
            </a:r>
            <a:r>
              <a:rPr lang="en-US" sz="1200" dirty="0">
                <a:solidFill>
                  <a:schemeClr val="bg1"/>
                </a:solidFill>
              </a:rPr>
              <a:t>CO</a:t>
            </a:r>
            <a:r>
              <a:rPr lang="en-US" sz="1200" baseline="-25000" dirty="0">
                <a:solidFill>
                  <a:schemeClr val="bg1"/>
                </a:solidFill>
              </a:rPr>
              <a:t>2</a:t>
            </a:r>
            <a:r>
              <a:rPr lang="en-US" sz="1200" dirty="0">
                <a:solidFill>
                  <a:schemeClr val="bg1"/>
                </a:solidFill>
              </a:rPr>
              <a:t> cycle assessment of CWGC model was employed to establish a green city master plan and operational plan for low carbon society at </a:t>
            </a:r>
            <a:r>
              <a:rPr lang="en-US" sz="1200" dirty="0" err="1">
                <a:solidFill>
                  <a:schemeClr val="bg1"/>
                </a:solidFill>
              </a:rPr>
              <a:t>adiCET</a:t>
            </a:r>
            <a:r>
              <a:rPr lang="en-US" sz="1200" dirty="0">
                <a:solidFill>
                  <a:schemeClr val="bg1"/>
                </a:solidFill>
              </a:rPr>
              <a:t>.  </a:t>
            </a:r>
            <a:r>
              <a:rPr lang="en-US" sz="1200" dirty="0" err="1">
                <a:solidFill>
                  <a:schemeClr val="bg1"/>
                </a:solidFill>
              </a:rPr>
              <a:t>adiCET</a:t>
            </a:r>
            <a:r>
              <a:rPr lang="en-US" sz="1200" dirty="0">
                <a:solidFill>
                  <a:schemeClr val="bg1"/>
                </a:solidFill>
              </a:rPr>
              <a:t> aims to be the first practical carbon neutral community in Thailand. </a:t>
            </a:r>
          </a:p>
        </p:txBody>
      </p:sp>
    </p:spTree>
    <p:extLst>
      <p:ext uri="{BB962C8B-B14F-4D97-AF65-F5344CB8AC3E}">
        <p14:creationId xmlns:p14="http://schemas.microsoft.com/office/powerpoint/2010/main" val="13031444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2141507" y="253152"/>
            <a:ext cx="6933456" cy="1052736"/>
          </a:xfrm>
        </p:spPr>
        <p:txBody>
          <a:bodyPr/>
          <a:lstStyle/>
          <a:p>
            <a:r>
              <a:rPr lang="en-US" sz="2800" b="1" dirty="0" smtClean="0">
                <a:latin typeface="+mn-lt"/>
                <a:cs typeface="TH SarabunPSK" panose="020B0500040200020003" pitchFamily="34" charset="-34"/>
              </a:rPr>
              <a:t>Business as Usual/ Ideal Condition</a:t>
            </a:r>
            <a:endParaRPr lang="th-TH" sz="2800" b="1" dirty="0">
              <a:latin typeface="+mn-lt"/>
              <a:cs typeface="TH SarabunPSK" panose="020B0500040200020003" pitchFamily="34" charset="-34"/>
            </a:endParaRPr>
          </a:p>
        </p:txBody>
      </p:sp>
      <p:graphicFrame>
        <p:nvGraphicFramePr>
          <p:cNvPr id="5" name="แผนภูมิ 4"/>
          <p:cNvGraphicFramePr>
            <a:graphicFrameLocks/>
          </p:cNvGraphicFramePr>
          <p:nvPr>
            <p:extLst/>
          </p:nvPr>
        </p:nvGraphicFramePr>
        <p:xfrm>
          <a:off x="208235" y="1328170"/>
          <a:ext cx="5400000" cy="2671200"/>
        </p:xfrm>
        <a:graphic>
          <a:graphicData uri="http://schemas.openxmlformats.org/drawingml/2006/chart">
            <c:chart xmlns:c="http://schemas.openxmlformats.org/drawingml/2006/chart" xmlns:r="http://schemas.openxmlformats.org/officeDocument/2006/relationships" r:id="rId3"/>
          </a:graphicData>
        </a:graphic>
      </p:graphicFrame>
      <p:sp>
        <p:nvSpPr>
          <p:cNvPr id="7" name="รูปแบบอิสระ 6"/>
          <p:cNvSpPr/>
          <p:nvPr/>
        </p:nvSpPr>
        <p:spPr>
          <a:xfrm>
            <a:off x="1183619" y="1939401"/>
            <a:ext cx="4144848" cy="1267735"/>
          </a:xfrm>
          <a:custGeom>
            <a:avLst/>
            <a:gdLst>
              <a:gd name="connsiteX0" fmla="*/ 0 w 6204857"/>
              <a:gd name="connsiteY0" fmla="*/ 1877786 h 1940818"/>
              <a:gd name="connsiteX1" fmla="*/ 1333500 w 6204857"/>
              <a:gd name="connsiteY1" fmla="*/ 1891393 h 1940818"/>
              <a:gd name="connsiteX2" fmla="*/ 3279322 w 6204857"/>
              <a:gd name="connsiteY2" fmla="*/ 1333500 h 1940818"/>
              <a:gd name="connsiteX3" fmla="*/ 6204857 w 6204857"/>
              <a:gd name="connsiteY3" fmla="*/ 0 h 1940818"/>
              <a:gd name="connsiteX0" fmla="*/ 0 w 6261743"/>
              <a:gd name="connsiteY0" fmla="*/ 1983785 h 2046817"/>
              <a:gd name="connsiteX1" fmla="*/ 1333500 w 6261743"/>
              <a:gd name="connsiteY1" fmla="*/ 1997392 h 2046817"/>
              <a:gd name="connsiteX2" fmla="*/ 3279322 w 6261743"/>
              <a:gd name="connsiteY2" fmla="*/ 1439499 h 2046817"/>
              <a:gd name="connsiteX3" fmla="*/ 6261743 w 6261743"/>
              <a:gd name="connsiteY3" fmla="*/ 0 h 2046817"/>
              <a:gd name="connsiteX0" fmla="*/ 0 w 6309148"/>
              <a:gd name="connsiteY0" fmla="*/ 2012694 h 2075726"/>
              <a:gd name="connsiteX1" fmla="*/ 1333500 w 6309148"/>
              <a:gd name="connsiteY1" fmla="*/ 2026301 h 2075726"/>
              <a:gd name="connsiteX2" fmla="*/ 3279322 w 6309148"/>
              <a:gd name="connsiteY2" fmla="*/ 1468408 h 2075726"/>
              <a:gd name="connsiteX3" fmla="*/ 6309148 w 6309148"/>
              <a:gd name="connsiteY3" fmla="*/ 0 h 2075726"/>
              <a:gd name="connsiteX0" fmla="*/ 0 w 6233300"/>
              <a:gd name="connsiteY0" fmla="*/ 2031967 h 2094999"/>
              <a:gd name="connsiteX1" fmla="*/ 1333500 w 6233300"/>
              <a:gd name="connsiteY1" fmla="*/ 2045574 h 2094999"/>
              <a:gd name="connsiteX2" fmla="*/ 3279322 w 6233300"/>
              <a:gd name="connsiteY2" fmla="*/ 1487681 h 2094999"/>
              <a:gd name="connsiteX3" fmla="*/ 6233300 w 6233300"/>
              <a:gd name="connsiteY3" fmla="*/ 0 h 2094999"/>
              <a:gd name="connsiteX0" fmla="*/ 0 w 6233300"/>
              <a:gd name="connsiteY0" fmla="*/ 2031967 h 2094999"/>
              <a:gd name="connsiteX1" fmla="*/ 1333500 w 6233300"/>
              <a:gd name="connsiteY1" fmla="*/ 2045574 h 2094999"/>
              <a:gd name="connsiteX2" fmla="*/ 3279322 w 6233300"/>
              <a:gd name="connsiteY2" fmla="*/ 1487681 h 2094999"/>
              <a:gd name="connsiteX3" fmla="*/ 6233300 w 6233300"/>
              <a:gd name="connsiteY3" fmla="*/ 0 h 2094999"/>
              <a:gd name="connsiteX0" fmla="*/ 0 w 7035188"/>
              <a:gd name="connsiteY0" fmla="*/ 2123986 h 2187018"/>
              <a:gd name="connsiteX1" fmla="*/ 1333500 w 7035188"/>
              <a:gd name="connsiteY1" fmla="*/ 2137593 h 2187018"/>
              <a:gd name="connsiteX2" fmla="*/ 3279322 w 7035188"/>
              <a:gd name="connsiteY2" fmla="*/ 1579700 h 2187018"/>
              <a:gd name="connsiteX3" fmla="*/ 7035188 w 7035188"/>
              <a:gd name="connsiteY3" fmla="*/ 0 h 2187018"/>
            </a:gdLst>
            <a:ahLst/>
            <a:cxnLst>
              <a:cxn ang="0">
                <a:pos x="connsiteX0" y="connsiteY0"/>
              </a:cxn>
              <a:cxn ang="0">
                <a:pos x="connsiteX1" y="connsiteY1"/>
              </a:cxn>
              <a:cxn ang="0">
                <a:pos x="connsiteX2" y="connsiteY2"/>
              </a:cxn>
              <a:cxn ang="0">
                <a:pos x="connsiteX3" y="connsiteY3"/>
              </a:cxn>
            </a:cxnLst>
            <a:rect l="l" t="t" r="r" b="b"/>
            <a:pathLst>
              <a:path w="7035188" h="2187018">
                <a:moveTo>
                  <a:pt x="0" y="2123986"/>
                </a:moveTo>
                <a:cubicBezTo>
                  <a:pt x="393473" y="2176146"/>
                  <a:pt x="786946" y="2228307"/>
                  <a:pt x="1333500" y="2137593"/>
                </a:cubicBezTo>
                <a:cubicBezTo>
                  <a:pt x="1880054" y="2046879"/>
                  <a:pt x="2467429" y="1894932"/>
                  <a:pt x="3279322" y="1579700"/>
                </a:cubicBezTo>
                <a:cubicBezTo>
                  <a:pt x="4091215" y="1264468"/>
                  <a:pt x="6044734" y="538043"/>
                  <a:pt x="7035188"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pPr>
            <a:endParaRPr lang="th-TH">
              <a:solidFill>
                <a:srgbClr val="FF0000"/>
              </a:solidFill>
              <a:latin typeface="Cordia New"/>
            </a:endParaRPr>
          </a:p>
        </p:txBody>
      </p:sp>
      <p:sp>
        <p:nvSpPr>
          <p:cNvPr id="8" name="ตัวแทนเนื้อหา 2"/>
          <p:cNvSpPr txBox="1">
            <a:spLocks/>
          </p:cNvSpPr>
          <p:nvPr/>
        </p:nvSpPr>
        <p:spPr>
          <a:xfrm>
            <a:off x="5850490" y="1664427"/>
            <a:ext cx="2863975" cy="134076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1600" b="1" dirty="0">
                <a:solidFill>
                  <a:schemeClr val="bg1"/>
                </a:solidFill>
              </a:rPr>
              <a:t>The net accumulated </a:t>
            </a:r>
            <a:r>
              <a:rPr lang="en-US" sz="1600" b="1" dirty="0" smtClean="0">
                <a:solidFill>
                  <a:schemeClr val="bg1"/>
                </a:solidFill>
              </a:rPr>
              <a:t>Carbon </a:t>
            </a:r>
            <a:r>
              <a:rPr lang="en-US" sz="1600" dirty="0">
                <a:solidFill>
                  <a:schemeClr val="bg1"/>
                </a:solidFill>
              </a:rPr>
              <a:t>: </a:t>
            </a:r>
            <a:r>
              <a:rPr lang="en-US" sz="1600" dirty="0" smtClean="0">
                <a:solidFill>
                  <a:schemeClr val="bg1"/>
                </a:solidFill>
              </a:rPr>
              <a:t>2,001,834 KgCO</a:t>
            </a:r>
            <a:r>
              <a:rPr lang="en-US" sz="1600" baseline="-25000" dirty="0" smtClean="0">
                <a:solidFill>
                  <a:schemeClr val="bg1"/>
                </a:solidFill>
              </a:rPr>
              <a:t>2</a:t>
            </a:r>
            <a:r>
              <a:rPr lang="en-US" sz="1600" dirty="0" smtClean="0">
                <a:solidFill>
                  <a:schemeClr val="bg1"/>
                </a:solidFill>
              </a:rPr>
              <a:t>  </a:t>
            </a:r>
            <a:endParaRPr lang="en-US" sz="1600" dirty="0">
              <a:solidFill>
                <a:schemeClr val="bg1"/>
              </a:solidFill>
            </a:endParaRPr>
          </a:p>
          <a:p>
            <a:pPr marL="0" indent="0" fontAlgn="auto">
              <a:spcAft>
                <a:spcPts val="0"/>
              </a:spcAft>
              <a:buFont typeface="Arial" panose="020B0604020202020204" pitchFamily="34" charset="0"/>
              <a:buNone/>
            </a:pPr>
            <a:r>
              <a:rPr lang="en-US" sz="1600" b="1" dirty="0" smtClean="0">
                <a:solidFill>
                  <a:schemeClr val="bg1"/>
                </a:solidFill>
              </a:rPr>
              <a:t>Carbon Credit </a:t>
            </a:r>
            <a:r>
              <a:rPr lang="en-US" sz="1600" dirty="0">
                <a:solidFill>
                  <a:schemeClr val="bg1"/>
                </a:solidFill>
              </a:rPr>
              <a:t>: -</a:t>
            </a:r>
            <a:r>
              <a:rPr lang="en-US" sz="1600" dirty="0" smtClean="0">
                <a:solidFill>
                  <a:schemeClr val="bg1"/>
                </a:solidFill>
              </a:rPr>
              <a:t>979,897 THB</a:t>
            </a:r>
          </a:p>
          <a:p>
            <a:pPr marL="0" indent="0" fontAlgn="auto">
              <a:spcAft>
                <a:spcPts val="0"/>
              </a:spcAft>
              <a:buFont typeface="Arial" panose="020B0604020202020204" pitchFamily="34" charset="0"/>
              <a:buNone/>
            </a:pPr>
            <a:r>
              <a:rPr lang="en-US" sz="1600" dirty="0" smtClean="0">
                <a:solidFill>
                  <a:schemeClr val="bg1"/>
                </a:solidFill>
              </a:rPr>
              <a:t>(Ref : 489.5 THB/T/CO</a:t>
            </a:r>
            <a:r>
              <a:rPr lang="en-US" sz="1600" baseline="-25000" dirty="0" smtClean="0">
                <a:solidFill>
                  <a:schemeClr val="bg1"/>
                </a:solidFill>
              </a:rPr>
              <a:t>2</a:t>
            </a:r>
            <a:r>
              <a:rPr lang="en-US" sz="1600" dirty="0" smtClean="0">
                <a:solidFill>
                  <a:schemeClr val="bg1"/>
                </a:solidFill>
              </a:rPr>
              <a:t>: 2554)</a:t>
            </a:r>
            <a:endParaRPr lang="th-TH" sz="1600" dirty="0">
              <a:solidFill>
                <a:schemeClr val="bg1"/>
              </a:solidFill>
            </a:endParaRPr>
          </a:p>
        </p:txBody>
      </p:sp>
      <p:sp>
        <p:nvSpPr>
          <p:cNvPr id="14" name="รูปแบบอิสระ 13"/>
          <p:cNvSpPr/>
          <p:nvPr/>
        </p:nvSpPr>
        <p:spPr>
          <a:xfrm>
            <a:off x="1183619" y="3169316"/>
            <a:ext cx="4158228" cy="158571"/>
          </a:xfrm>
          <a:custGeom>
            <a:avLst/>
            <a:gdLst>
              <a:gd name="connsiteX0" fmla="*/ 0 w 6276975"/>
              <a:gd name="connsiteY0" fmla="*/ 0 h 278461"/>
              <a:gd name="connsiteX1" fmla="*/ 1905000 w 6276975"/>
              <a:gd name="connsiteY1" fmla="*/ 238125 h 278461"/>
              <a:gd name="connsiteX2" fmla="*/ 6276975 w 6276975"/>
              <a:gd name="connsiteY2" fmla="*/ 276225 h 278461"/>
              <a:gd name="connsiteX0" fmla="*/ 0 w 8027529"/>
              <a:gd name="connsiteY0" fmla="*/ 0 h 306123"/>
              <a:gd name="connsiteX1" fmla="*/ 1905000 w 8027529"/>
              <a:gd name="connsiteY1" fmla="*/ 238125 h 306123"/>
              <a:gd name="connsiteX2" fmla="*/ 8027529 w 8027529"/>
              <a:gd name="connsiteY2" fmla="*/ 305646 h 306123"/>
            </a:gdLst>
            <a:ahLst/>
            <a:cxnLst>
              <a:cxn ang="0">
                <a:pos x="connsiteX0" y="connsiteY0"/>
              </a:cxn>
              <a:cxn ang="0">
                <a:pos x="connsiteX1" y="connsiteY1"/>
              </a:cxn>
              <a:cxn ang="0">
                <a:pos x="connsiteX2" y="connsiteY2"/>
              </a:cxn>
            </a:cxnLst>
            <a:rect l="l" t="t" r="r" b="b"/>
            <a:pathLst>
              <a:path w="8027529" h="306123">
                <a:moveTo>
                  <a:pt x="0" y="0"/>
                </a:moveTo>
                <a:cubicBezTo>
                  <a:pt x="429418" y="96043"/>
                  <a:pt x="567079" y="187184"/>
                  <a:pt x="1905000" y="238125"/>
                </a:cubicBezTo>
                <a:cubicBezTo>
                  <a:pt x="3242922" y="289066"/>
                  <a:pt x="6364623" y="309615"/>
                  <a:pt x="8027529" y="305646"/>
                </a:cubicBez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th-TH">
              <a:solidFill>
                <a:prstClr val="white"/>
              </a:solidFill>
              <a:latin typeface="Cordia New"/>
            </a:endParaRPr>
          </a:p>
        </p:txBody>
      </p:sp>
      <p:sp>
        <p:nvSpPr>
          <p:cNvPr id="16" name="สี่เหลี่ยมผืนผ้า 15"/>
          <p:cNvSpPr/>
          <p:nvPr/>
        </p:nvSpPr>
        <p:spPr>
          <a:xfrm>
            <a:off x="4327362" y="3016229"/>
            <a:ext cx="1099981" cy="261610"/>
          </a:xfrm>
          <a:prstGeom prst="rect">
            <a:avLst/>
          </a:prstGeom>
        </p:spPr>
        <p:txBody>
          <a:bodyPr wrap="none">
            <a:spAutoFit/>
          </a:bodyPr>
          <a:lstStyle/>
          <a:p>
            <a:pPr fontAlgn="auto">
              <a:spcBef>
                <a:spcPts val="0"/>
              </a:spcBef>
              <a:spcAft>
                <a:spcPts val="0"/>
              </a:spcAft>
            </a:pPr>
            <a:r>
              <a:rPr lang="th-TH" sz="1100" dirty="0" err="1">
                <a:solidFill>
                  <a:prstClr val="black"/>
                </a:solidFill>
                <a:latin typeface="+mn-lt"/>
              </a:rPr>
              <a:t>Ideal</a:t>
            </a:r>
            <a:r>
              <a:rPr lang="th-TH" sz="1100" dirty="0">
                <a:solidFill>
                  <a:prstClr val="black"/>
                </a:solidFill>
                <a:latin typeface="+mn-lt"/>
              </a:rPr>
              <a:t> </a:t>
            </a:r>
            <a:r>
              <a:rPr lang="th-TH" sz="1100" dirty="0" err="1">
                <a:solidFill>
                  <a:prstClr val="black"/>
                </a:solidFill>
                <a:latin typeface="+mn-lt"/>
              </a:rPr>
              <a:t>condition</a:t>
            </a:r>
            <a:endParaRPr lang="th-TH" sz="1100" dirty="0">
              <a:solidFill>
                <a:prstClr val="black"/>
              </a:solidFill>
              <a:latin typeface="+mn-lt"/>
            </a:endParaRPr>
          </a:p>
        </p:txBody>
      </p:sp>
      <p:sp>
        <p:nvSpPr>
          <p:cNvPr id="17" name="ตัวแทนเนื้อหา 2"/>
          <p:cNvSpPr txBox="1">
            <a:spLocks/>
          </p:cNvSpPr>
          <p:nvPr/>
        </p:nvSpPr>
        <p:spPr>
          <a:xfrm>
            <a:off x="263725" y="4173077"/>
            <a:ext cx="4644133" cy="21238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1600" b="1" dirty="0" smtClean="0">
                <a:solidFill>
                  <a:schemeClr val="bg1"/>
                </a:solidFill>
                <a:cs typeface="TH SarabunPSK" panose="020B0500040200020003" pitchFamily="34" charset="-34"/>
              </a:rPr>
              <a:t>No activity of CO</a:t>
            </a:r>
            <a:r>
              <a:rPr lang="en-US" sz="1600" b="1" baseline="-25000" dirty="0" smtClean="0">
                <a:solidFill>
                  <a:schemeClr val="bg1"/>
                </a:solidFill>
                <a:cs typeface="TH SarabunPSK" panose="020B0500040200020003" pitchFamily="34" charset="-34"/>
              </a:rPr>
              <a:t>2</a:t>
            </a:r>
            <a:r>
              <a:rPr lang="en-US" sz="1600" b="1" dirty="0" smtClean="0">
                <a:solidFill>
                  <a:schemeClr val="bg1"/>
                </a:solidFill>
                <a:cs typeface="TH SarabunPSK" panose="020B0500040200020003" pitchFamily="34" charset="-34"/>
              </a:rPr>
              <a:t> Mitigation (BAU)</a:t>
            </a:r>
          </a:p>
          <a:p>
            <a:pPr fontAlgn="auto">
              <a:spcAft>
                <a:spcPts val="0"/>
              </a:spcAft>
            </a:pPr>
            <a:r>
              <a:rPr lang="en-US" sz="1600" dirty="0" smtClean="0">
                <a:solidFill>
                  <a:schemeClr val="bg1"/>
                </a:solidFill>
                <a:cs typeface="TH SarabunPSK" panose="020B0500040200020003" pitchFamily="34" charset="-34"/>
              </a:rPr>
              <a:t>No use of Renewable Energy</a:t>
            </a:r>
            <a:endParaRPr lang="th-TH" sz="1600" dirty="0" smtClean="0">
              <a:solidFill>
                <a:schemeClr val="bg1"/>
              </a:solidFill>
              <a:cs typeface="TH SarabunPSK" panose="020B0500040200020003" pitchFamily="34" charset="-34"/>
            </a:endParaRPr>
          </a:p>
          <a:p>
            <a:pPr fontAlgn="auto">
              <a:spcAft>
                <a:spcPts val="0"/>
              </a:spcAft>
            </a:pPr>
            <a:r>
              <a:rPr lang="en-US" sz="1600" dirty="0" smtClean="0">
                <a:solidFill>
                  <a:schemeClr val="bg1"/>
                </a:solidFill>
                <a:cs typeface="TH SarabunPSK" panose="020B0500040200020003" pitchFamily="34" charset="-34"/>
              </a:rPr>
              <a:t>No change in energy efficient device</a:t>
            </a:r>
          </a:p>
          <a:p>
            <a:pPr fontAlgn="auto">
              <a:spcAft>
                <a:spcPts val="0"/>
              </a:spcAft>
            </a:pPr>
            <a:r>
              <a:rPr lang="en-US" sz="1600" dirty="0" smtClean="0">
                <a:solidFill>
                  <a:schemeClr val="bg1"/>
                </a:solidFill>
                <a:cs typeface="TH SarabunPSK" panose="020B0500040200020003" pitchFamily="34" charset="-34"/>
              </a:rPr>
              <a:t>No recycling and waste management</a:t>
            </a:r>
          </a:p>
          <a:p>
            <a:pPr fontAlgn="auto">
              <a:spcAft>
                <a:spcPts val="0"/>
              </a:spcAft>
            </a:pPr>
            <a:r>
              <a:rPr lang="en-US" sz="1600" dirty="0" smtClean="0">
                <a:solidFill>
                  <a:schemeClr val="bg1"/>
                </a:solidFill>
                <a:cs typeface="TH SarabunPSK" panose="020B0500040200020003" pitchFamily="34" charset="-34"/>
              </a:rPr>
              <a:t>Inefficient transportation</a:t>
            </a:r>
          </a:p>
          <a:p>
            <a:pPr fontAlgn="auto">
              <a:spcAft>
                <a:spcPts val="0"/>
              </a:spcAft>
            </a:pPr>
            <a:r>
              <a:rPr lang="en-US" sz="1600" dirty="0" smtClean="0">
                <a:solidFill>
                  <a:schemeClr val="bg1"/>
                </a:solidFill>
                <a:cs typeface="TH SarabunPSK" panose="020B0500040200020003" pitchFamily="34" charset="-34"/>
              </a:rPr>
              <a:t>Excess energy usage</a:t>
            </a:r>
            <a:endParaRPr lang="th-TH" sz="1600" dirty="0" smtClean="0">
              <a:solidFill>
                <a:schemeClr val="bg1"/>
              </a:solidFill>
              <a:cs typeface="TH SarabunPSK" panose="020B0500040200020003" pitchFamily="34" charset="-34"/>
            </a:endParaRPr>
          </a:p>
          <a:p>
            <a:pPr fontAlgn="auto">
              <a:spcAft>
                <a:spcPts val="0"/>
              </a:spcAft>
            </a:pPr>
            <a:endParaRPr lang="en-US" sz="1600" b="1" dirty="0" smtClean="0">
              <a:solidFill>
                <a:schemeClr val="bg1"/>
              </a:solidFill>
              <a:cs typeface="TH SarabunPSK" panose="020B0500040200020003" pitchFamily="34" charset="-34"/>
            </a:endParaRPr>
          </a:p>
          <a:p>
            <a:pPr marL="0" indent="0" fontAlgn="auto">
              <a:spcAft>
                <a:spcPts val="0"/>
              </a:spcAft>
              <a:buFont typeface="Arial" panose="020B0604020202020204" pitchFamily="34" charset="0"/>
              <a:buNone/>
            </a:pPr>
            <a:endParaRPr lang="th-TH" sz="1600" dirty="0">
              <a:solidFill>
                <a:schemeClr val="bg1"/>
              </a:solidFill>
              <a:cs typeface="TH SarabunPSK" panose="020B0500040200020003" pitchFamily="34" charset="-34"/>
            </a:endParaRPr>
          </a:p>
        </p:txBody>
      </p:sp>
      <p:sp>
        <p:nvSpPr>
          <p:cNvPr id="9" name="ตัวแทนเนื้อหา 2"/>
          <p:cNvSpPr txBox="1">
            <a:spLocks/>
          </p:cNvSpPr>
          <p:nvPr/>
        </p:nvSpPr>
        <p:spPr>
          <a:xfrm>
            <a:off x="4716015" y="4170520"/>
            <a:ext cx="4358947" cy="27037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1600" b="1" dirty="0" smtClean="0">
                <a:solidFill>
                  <a:schemeClr val="bg1"/>
                </a:solidFill>
                <a:cs typeface="TH SarabunPSK" panose="020B0500040200020003" pitchFamily="34" charset="-34"/>
              </a:rPr>
              <a:t>Green Activity</a:t>
            </a:r>
          </a:p>
          <a:p>
            <a:pPr fontAlgn="auto">
              <a:spcAft>
                <a:spcPts val="0"/>
              </a:spcAft>
            </a:pPr>
            <a:r>
              <a:rPr lang="en-US" sz="1600" dirty="0" smtClean="0">
                <a:solidFill>
                  <a:schemeClr val="bg1"/>
                </a:solidFill>
                <a:cs typeface="TH SarabunPSK" panose="020B0500040200020003" pitchFamily="34" charset="-34"/>
              </a:rPr>
              <a:t>Green Space, Tree planting</a:t>
            </a:r>
            <a:endParaRPr lang="th-TH" sz="1600" dirty="0" smtClean="0">
              <a:solidFill>
                <a:schemeClr val="bg1"/>
              </a:solidFill>
              <a:cs typeface="TH SarabunPSK" panose="020B0500040200020003" pitchFamily="34" charset="-34"/>
            </a:endParaRPr>
          </a:p>
          <a:p>
            <a:pPr fontAlgn="auto">
              <a:spcAft>
                <a:spcPts val="0"/>
              </a:spcAft>
            </a:pPr>
            <a:r>
              <a:rPr lang="en-US" sz="1600" dirty="0" smtClean="0">
                <a:solidFill>
                  <a:schemeClr val="bg1"/>
                </a:solidFill>
                <a:cs typeface="TH SarabunPSK" panose="020B0500040200020003" pitchFamily="34" charset="-34"/>
              </a:rPr>
              <a:t>Renewable Energy usage</a:t>
            </a:r>
            <a:endParaRPr lang="th-TH" sz="1600" dirty="0" smtClean="0">
              <a:solidFill>
                <a:schemeClr val="bg1"/>
              </a:solidFill>
              <a:cs typeface="TH SarabunPSK" panose="020B0500040200020003" pitchFamily="34" charset="-34"/>
            </a:endParaRPr>
          </a:p>
          <a:p>
            <a:pPr fontAlgn="auto">
              <a:spcAft>
                <a:spcPts val="0"/>
              </a:spcAft>
            </a:pPr>
            <a:r>
              <a:rPr lang="en-US" sz="1600" dirty="0" smtClean="0">
                <a:solidFill>
                  <a:schemeClr val="bg1"/>
                </a:solidFill>
                <a:cs typeface="TH SarabunPSK" panose="020B0500040200020003" pitchFamily="34" charset="-34"/>
              </a:rPr>
              <a:t>Efficient Lighting/ No. 5 Devices</a:t>
            </a:r>
          </a:p>
          <a:p>
            <a:pPr fontAlgn="auto">
              <a:spcAft>
                <a:spcPts val="0"/>
              </a:spcAft>
            </a:pPr>
            <a:r>
              <a:rPr lang="en-US" sz="1600" dirty="0" smtClean="0">
                <a:solidFill>
                  <a:schemeClr val="bg1"/>
                </a:solidFill>
                <a:cs typeface="TH SarabunPSK" panose="020B0500040200020003" pitchFamily="34" charset="-34"/>
              </a:rPr>
              <a:t>Waste management and biomass usage</a:t>
            </a:r>
            <a:endParaRPr lang="th-TH" sz="1600" dirty="0" smtClean="0">
              <a:solidFill>
                <a:schemeClr val="bg1"/>
              </a:solidFill>
              <a:cs typeface="TH SarabunPSK" panose="020B0500040200020003" pitchFamily="34" charset="-34"/>
            </a:endParaRPr>
          </a:p>
          <a:p>
            <a:pPr fontAlgn="auto">
              <a:spcAft>
                <a:spcPts val="0"/>
              </a:spcAft>
            </a:pPr>
            <a:r>
              <a:rPr lang="en-US" sz="1600" dirty="0" smtClean="0">
                <a:solidFill>
                  <a:schemeClr val="bg1"/>
                </a:solidFill>
                <a:cs typeface="TH SarabunPSK" panose="020B0500040200020003" pitchFamily="34" charset="-34"/>
              </a:rPr>
              <a:t>Water management</a:t>
            </a:r>
            <a:endParaRPr lang="th-TH" sz="1600" dirty="0" smtClean="0">
              <a:solidFill>
                <a:schemeClr val="bg1"/>
              </a:solidFill>
              <a:cs typeface="TH SarabunPSK" panose="020B0500040200020003" pitchFamily="34" charset="-34"/>
            </a:endParaRPr>
          </a:p>
          <a:p>
            <a:pPr fontAlgn="auto">
              <a:spcAft>
                <a:spcPts val="0"/>
              </a:spcAft>
            </a:pPr>
            <a:r>
              <a:rPr lang="en-US" sz="1600" dirty="0" smtClean="0">
                <a:solidFill>
                  <a:schemeClr val="bg1"/>
                </a:solidFill>
                <a:cs typeface="TH SarabunPSK" panose="020B0500040200020003" pitchFamily="34" charset="-34"/>
              </a:rPr>
              <a:t>Energy efficient transportation and biofuel</a:t>
            </a:r>
            <a:endParaRPr lang="th-TH" sz="1600" dirty="0" smtClean="0">
              <a:solidFill>
                <a:schemeClr val="bg1"/>
              </a:solidFill>
              <a:cs typeface="TH SarabunPSK" panose="020B0500040200020003" pitchFamily="34" charset="-34"/>
            </a:endParaRPr>
          </a:p>
          <a:p>
            <a:pPr fontAlgn="auto">
              <a:spcAft>
                <a:spcPts val="0"/>
              </a:spcAft>
            </a:pPr>
            <a:endParaRPr lang="th-TH" sz="1600" b="1" dirty="0" smtClean="0">
              <a:solidFill>
                <a:schemeClr val="bg1"/>
              </a:solidFill>
              <a:cs typeface="TH SarabunPSK" panose="020B0500040200020003" pitchFamily="34" charset="-34"/>
            </a:endParaRPr>
          </a:p>
          <a:p>
            <a:pPr fontAlgn="auto">
              <a:spcAft>
                <a:spcPts val="0"/>
              </a:spcAft>
            </a:pPr>
            <a:endParaRPr lang="en-US" sz="1600" b="1" dirty="0" smtClean="0">
              <a:solidFill>
                <a:schemeClr val="bg1"/>
              </a:solidFill>
              <a:cs typeface="TH SarabunPSK" panose="020B0500040200020003" pitchFamily="34" charset="-34"/>
            </a:endParaRPr>
          </a:p>
          <a:p>
            <a:pPr fontAlgn="auto">
              <a:spcAft>
                <a:spcPts val="0"/>
              </a:spcAft>
            </a:pPr>
            <a:endParaRPr lang="th-TH" sz="1600" b="1" dirty="0" smtClean="0">
              <a:solidFill>
                <a:schemeClr val="bg1"/>
              </a:solidFill>
              <a:cs typeface="TH SarabunPSK" panose="020B0500040200020003" pitchFamily="34" charset="-34"/>
            </a:endParaRPr>
          </a:p>
          <a:p>
            <a:pPr fontAlgn="auto">
              <a:spcAft>
                <a:spcPts val="0"/>
              </a:spcAft>
            </a:pPr>
            <a:endParaRPr lang="en-US" sz="1600" b="1" dirty="0" smtClean="0">
              <a:solidFill>
                <a:schemeClr val="bg1"/>
              </a:solidFill>
              <a:cs typeface="TH SarabunPSK" panose="020B0500040200020003" pitchFamily="34" charset="-34"/>
            </a:endParaRPr>
          </a:p>
          <a:p>
            <a:pPr marL="0" indent="0" fontAlgn="auto">
              <a:spcAft>
                <a:spcPts val="0"/>
              </a:spcAft>
              <a:buFont typeface="Arial" panose="020B0604020202020204" pitchFamily="34" charset="0"/>
              <a:buNone/>
            </a:pPr>
            <a:endParaRPr lang="th-TH" sz="1600" dirty="0">
              <a:solidFill>
                <a:schemeClr val="bg1"/>
              </a:solidFill>
              <a:cs typeface="TH SarabunPSK" panose="020B0500040200020003" pitchFamily="34" charset="-34"/>
            </a:endParaRPr>
          </a:p>
        </p:txBody>
      </p:sp>
    </p:spTree>
    <p:extLst>
      <p:ext uri="{BB962C8B-B14F-4D97-AF65-F5344CB8AC3E}">
        <p14:creationId xmlns:p14="http://schemas.microsoft.com/office/powerpoint/2010/main" val="2739466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77331" y="112291"/>
            <a:ext cx="5699125" cy="1143000"/>
          </a:xfrm>
        </p:spPr>
        <p:txBody>
          <a:bodyPr>
            <a:normAutofit/>
          </a:bodyPr>
          <a:lstStyle/>
          <a:p>
            <a:r>
              <a:rPr lang="en-US" sz="4000" b="1" dirty="0" smtClean="0"/>
              <a:t>Issues to Overcome</a:t>
            </a:r>
            <a:endParaRPr lang="en-US" sz="4000" b="1" dirty="0"/>
          </a:p>
        </p:txBody>
      </p:sp>
      <p:sp>
        <p:nvSpPr>
          <p:cNvPr id="8" name="Content Placeholder 7"/>
          <p:cNvSpPr>
            <a:spLocks noGrp="1"/>
          </p:cNvSpPr>
          <p:nvPr>
            <p:ph idx="1"/>
          </p:nvPr>
        </p:nvSpPr>
        <p:spPr>
          <a:xfrm>
            <a:off x="457200" y="1567333"/>
            <a:ext cx="8229600" cy="4525963"/>
          </a:xfrm>
        </p:spPr>
        <p:txBody>
          <a:bodyPr/>
          <a:lstStyle/>
          <a:p>
            <a:pPr>
              <a:spcBef>
                <a:spcPts val="1080"/>
              </a:spcBef>
            </a:pPr>
            <a:r>
              <a:rPr lang="en-US" sz="2000" dirty="0"/>
              <a:t>System Issues</a:t>
            </a:r>
          </a:p>
          <a:p>
            <a:pPr lvl="1">
              <a:spcBef>
                <a:spcPts val="1080"/>
              </a:spcBef>
            </a:pPr>
            <a:r>
              <a:rPr lang="en-US" sz="1600" dirty="0" smtClean="0"/>
              <a:t>During the rain, the voltage fluctuates from the utility line which cause the Hybrid Microgrid system to be disrupted.</a:t>
            </a:r>
          </a:p>
          <a:p>
            <a:pPr lvl="1">
              <a:spcBef>
                <a:spcPts val="1080"/>
              </a:spcBef>
            </a:pPr>
            <a:r>
              <a:rPr lang="en-US" sz="1600" dirty="0" smtClean="0"/>
              <a:t>The old power meter in the smart community causes damage to the power monitoring unit during the voltage fluctuations.</a:t>
            </a:r>
          </a:p>
          <a:p>
            <a:pPr lvl="1">
              <a:spcBef>
                <a:spcPts val="1080"/>
              </a:spcBef>
            </a:pPr>
            <a:r>
              <a:rPr lang="en-US" sz="1600" dirty="0" smtClean="0"/>
              <a:t>The university change the IP address and this causes failed data recorder.  The online connectivity is still a problem.</a:t>
            </a:r>
          </a:p>
          <a:p>
            <a:pPr lvl="1">
              <a:spcBef>
                <a:spcPts val="1080"/>
              </a:spcBef>
            </a:pPr>
            <a:r>
              <a:rPr lang="en-US" sz="1600" dirty="0" smtClean="0"/>
              <a:t>When using AC as backup power, there are some back flow of current.</a:t>
            </a:r>
          </a:p>
          <a:p>
            <a:pPr lvl="1">
              <a:spcBef>
                <a:spcPts val="1080"/>
              </a:spcBef>
            </a:pPr>
            <a:r>
              <a:rPr lang="en-US" sz="1600" dirty="0" smtClean="0"/>
              <a:t>The capacitor was damaged when AC was used over the voltage setting.</a:t>
            </a:r>
          </a:p>
          <a:p>
            <a:pPr lvl="1">
              <a:spcBef>
                <a:spcPts val="1080"/>
              </a:spcBef>
            </a:pPr>
            <a:r>
              <a:rPr lang="en-US" sz="1600" dirty="0" smtClean="0"/>
              <a:t>Explore voltage range for Diesel Generator</a:t>
            </a:r>
          </a:p>
          <a:p>
            <a:pPr>
              <a:spcBef>
                <a:spcPts val="1080"/>
              </a:spcBef>
            </a:pPr>
            <a:r>
              <a:rPr lang="en-US" sz="2000" dirty="0"/>
              <a:t>Nature Issues</a:t>
            </a:r>
          </a:p>
          <a:p>
            <a:pPr>
              <a:spcBef>
                <a:spcPts val="1080"/>
              </a:spcBef>
            </a:pPr>
            <a:r>
              <a:rPr lang="en-US" sz="2000" dirty="0" smtClean="0"/>
              <a:t>Human Issues</a:t>
            </a:r>
          </a:p>
          <a:p>
            <a:pPr>
              <a:spcBef>
                <a:spcPts val="1080"/>
              </a:spcBef>
            </a:pPr>
            <a:endParaRPr lang="en-US" sz="2000" dirty="0" smtClean="0"/>
          </a:p>
          <a:p>
            <a:pPr>
              <a:spcBef>
                <a:spcPts val="1080"/>
              </a:spcBef>
            </a:pPr>
            <a:endParaRPr lang="en-US" sz="2000" dirty="0" smtClean="0"/>
          </a:p>
          <a:p>
            <a:pPr>
              <a:spcBef>
                <a:spcPts val="1080"/>
              </a:spcBef>
            </a:pPr>
            <a:endParaRPr lang="en-US" sz="2000" dirty="0" smtClean="0"/>
          </a:p>
          <a:p>
            <a:pPr>
              <a:spcBef>
                <a:spcPts val="1080"/>
              </a:spcBef>
            </a:pPr>
            <a:endParaRPr lang="en-US" sz="2000" dirty="0" smtClean="0"/>
          </a:p>
          <a:p>
            <a:pPr>
              <a:spcBef>
                <a:spcPts val="1080"/>
              </a:spcBef>
            </a:pPr>
            <a:endParaRPr lang="en-US" sz="2000" dirty="0"/>
          </a:p>
        </p:txBody>
      </p:sp>
    </p:spTree>
    <p:extLst>
      <p:ext uri="{BB962C8B-B14F-4D97-AF65-F5344CB8AC3E}">
        <p14:creationId xmlns:p14="http://schemas.microsoft.com/office/powerpoint/2010/main" val="14688912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72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5148064" cy="3861048"/>
          </a:xfrm>
          <a:prstGeom prst="rect">
            <a:avLst/>
          </a:prstGeom>
        </p:spPr>
      </p:pic>
      <p:pic>
        <p:nvPicPr>
          <p:cNvPr id="5" name="Picture 4" descr="IMG_3725.JPG"/>
          <p:cNvPicPr>
            <a:picLocks noChangeAspect="1"/>
          </p:cNvPicPr>
          <p:nvPr/>
        </p:nvPicPr>
        <p:blipFill rotWithShape="1">
          <a:blip r:embed="rId3" cstate="email">
            <a:extLst>
              <a:ext uri="{28A0092B-C50C-407E-A947-70E740481C1C}">
                <a14:useLocalDpi xmlns:a14="http://schemas.microsoft.com/office/drawing/2010/main" val="0"/>
              </a:ext>
            </a:extLst>
          </a:blip>
          <a:srcRect t="17870" b="29712"/>
          <a:stretch/>
        </p:blipFill>
        <p:spPr>
          <a:xfrm>
            <a:off x="0" y="3287283"/>
            <a:ext cx="5143500" cy="3594851"/>
          </a:xfrm>
          <a:prstGeom prst="rect">
            <a:avLst/>
          </a:prstGeom>
        </p:spPr>
      </p:pic>
      <p:pic>
        <p:nvPicPr>
          <p:cNvPr id="4" name="Picture 3" descr="IMG_3728.JPG"/>
          <p:cNvPicPr>
            <a:picLocks noChangeAspect="1"/>
          </p:cNvPicPr>
          <p:nvPr/>
        </p:nvPicPr>
        <p:blipFill rotWithShape="1">
          <a:blip r:embed="rId4" cstate="email">
            <a:extLst>
              <a:ext uri="{28A0092B-C50C-407E-A947-70E740481C1C}">
                <a14:useLocalDpi xmlns:a14="http://schemas.microsoft.com/office/drawing/2010/main" val="0"/>
              </a:ext>
            </a:extLst>
          </a:blip>
          <a:srcRect l="1573" t="-7328" r="-1573" b="30209"/>
          <a:stretch/>
        </p:blipFill>
        <p:spPr>
          <a:xfrm rot="10800000">
            <a:off x="4968552" y="-15326"/>
            <a:ext cx="4211960" cy="4330959"/>
          </a:xfrm>
          <a:prstGeom prst="rect">
            <a:avLst/>
          </a:prstGeom>
        </p:spPr>
      </p:pic>
      <p:pic>
        <p:nvPicPr>
          <p:cNvPr id="6" name="Picture 5" descr="IMG_5899.jpg"/>
          <p:cNvPicPr>
            <a:picLocks noChangeAspect="1"/>
          </p:cNvPicPr>
          <p:nvPr/>
        </p:nvPicPr>
        <p:blipFill rotWithShape="1">
          <a:blip r:embed="rId5" cstate="email">
            <a:extLst>
              <a:ext uri="{28A0092B-C50C-407E-A947-70E740481C1C}">
                <a14:useLocalDpi xmlns:a14="http://schemas.microsoft.com/office/drawing/2010/main" val="0"/>
              </a:ext>
            </a:extLst>
          </a:blip>
          <a:srcRect t="17553"/>
          <a:stretch/>
        </p:blipFill>
        <p:spPr>
          <a:xfrm>
            <a:off x="4932040" y="3284984"/>
            <a:ext cx="4211960" cy="4630217"/>
          </a:xfrm>
          <a:prstGeom prst="rect">
            <a:avLst/>
          </a:prstGeom>
        </p:spPr>
      </p:pic>
    </p:spTree>
    <p:extLst>
      <p:ext uri="{BB962C8B-B14F-4D97-AF65-F5344CB8AC3E}">
        <p14:creationId xmlns:p14="http://schemas.microsoft.com/office/powerpoint/2010/main" val="6754472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29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84" y="0"/>
            <a:ext cx="5143500" cy="6858000"/>
          </a:xfrm>
          <a:prstGeom prst="rect">
            <a:avLst/>
          </a:prstGeom>
        </p:spPr>
      </p:pic>
      <p:pic>
        <p:nvPicPr>
          <p:cNvPr id="2" name="Picture 1" descr="IMG_1298.jpg"/>
          <p:cNvPicPr>
            <a:picLocks noChangeAspect="1"/>
          </p:cNvPicPr>
          <p:nvPr/>
        </p:nvPicPr>
        <p:blipFill rotWithShape="1">
          <a:blip r:embed="rId3" cstate="email">
            <a:extLst>
              <a:ext uri="{28A0092B-C50C-407E-A947-70E740481C1C}">
                <a14:useLocalDpi xmlns:a14="http://schemas.microsoft.com/office/drawing/2010/main" val="0"/>
              </a:ext>
            </a:extLst>
          </a:blip>
          <a:srcRect l="10996"/>
          <a:stretch/>
        </p:blipFill>
        <p:spPr>
          <a:xfrm>
            <a:off x="4558533" y="0"/>
            <a:ext cx="4577939" cy="6858000"/>
          </a:xfrm>
          <a:prstGeom prst="rect">
            <a:avLst/>
          </a:prstGeom>
        </p:spPr>
      </p:pic>
    </p:spTree>
    <p:extLst>
      <p:ext uri="{BB962C8B-B14F-4D97-AF65-F5344CB8AC3E}">
        <p14:creationId xmlns:p14="http://schemas.microsoft.com/office/powerpoint/2010/main" val="14986650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2915816" y="197768"/>
            <a:ext cx="5710238" cy="1143000"/>
          </a:xfrm>
        </p:spPr>
        <p:txBody>
          <a:bodyPr>
            <a:normAutofit/>
          </a:bodyPr>
          <a:lstStyle/>
          <a:p>
            <a:r>
              <a:rPr lang="en-US" sz="4000" b="1" dirty="0" smtClean="0"/>
              <a:t>Conclusion</a:t>
            </a:r>
            <a:endParaRPr lang="th-TH" sz="4000" b="1" dirty="0"/>
          </a:p>
        </p:txBody>
      </p:sp>
      <p:sp>
        <p:nvSpPr>
          <p:cNvPr id="3" name="Content Placeholder 2"/>
          <p:cNvSpPr>
            <a:spLocks noGrp="1"/>
          </p:cNvSpPr>
          <p:nvPr>
            <p:ph idx="1"/>
          </p:nvPr>
        </p:nvSpPr>
        <p:spPr>
          <a:xfrm>
            <a:off x="457200" y="2287413"/>
            <a:ext cx="8229600" cy="4525963"/>
          </a:xfrm>
        </p:spPr>
        <p:txBody>
          <a:bodyPr/>
          <a:lstStyle/>
          <a:p>
            <a:pPr>
              <a:spcBef>
                <a:spcPts val="1776"/>
              </a:spcBef>
            </a:pPr>
            <a:r>
              <a:rPr lang="en-US" sz="2400" dirty="0"/>
              <a:t>The </a:t>
            </a:r>
            <a:r>
              <a:rPr lang="en-US" sz="2400" dirty="0" smtClean="0"/>
              <a:t>direct </a:t>
            </a:r>
            <a:r>
              <a:rPr lang="en-US" sz="2400" dirty="0"/>
              <a:t>current </a:t>
            </a:r>
            <a:r>
              <a:rPr lang="en-US" sz="2400" dirty="0" smtClean="0"/>
              <a:t>PV system is able to supply sufficient power </a:t>
            </a:r>
            <a:r>
              <a:rPr lang="en-US" sz="2400" dirty="0"/>
              <a:t>to </a:t>
            </a:r>
            <a:r>
              <a:rPr lang="en-US" sz="2400" dirty="0" smtClean="0"/>
              <a:t>each house in the Smart Community</a:t>
            </a:r>
          </a:p>
          <a:p>
            <a:pPr>
              <a:spcBef>
                <a:spcPts val="1776"/>
              </a:spcBef>
            </a:pPr>
            <a:r>
              <a:rPr lang="en-US" sz="2400" dirty="0" smtClean="0"/>
              <a:t>There were a lot of system on-site trouble shooting do to nature and behavior of user</a:t>
            </a:r>
          </a:p>
          <a:p>
            <a:pPr>
              <a:spcBef>
                <a:spcPts val="1776"/>
              </a:spcBef>
            </a:pPr>
            <a:endParaRPr lang="en-US" sz="2400" dirty="0"/>
          </a:p>
        </p:txBody>
      </p:sp>
    </p:spTree>
    <p:extLst>
      <p:ext uri="{BB962C8B-B14F-4D97-AF65-F5344CB8AC3E}">
        <p14:creationId xmlns:p14="http://schemas.microsoft.com/office/powerpoint/2010/main" val="2516969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3475" y="103684"/>
            <a:ext cx="6283325" cy="1143000"/>
          </a:xfrm>
        </p:spPr>
        <p:txBody>
          <a:bodyPr>
            <a:normAutofit/>
          </a:bodyPr>
          <a:lstStyle/>
          <a:p>
            <a:r>
              <a:rPr lang="en-US" sz="4000" b="1" dirty="0" smtClean="0"/>
              <a:t>Acknowledgments</a:t>
            </a:r>
            <a:endParaRPr lang="en-US" sz="4000" b="1" dirty="0"/>
          </a:p>
        </p:txBody>
      </p:sp>
      <p:sp>
        <p:nvSpPr>
          <p:cNvPr id="3" name="Content Placeholder 2"/>
          <p:cNvSpPr>
            <a:spLocks noGrp="1"/>
          </p:cNvSpPr>
          <p:nvPr>
            <p:ph idx="1"/>
          </p:nvPr>
        </p:nvSpPr>
        <p:spPr>
          <a:xfrm>
            <a:off x="3779911" y="1628775"/>
            <a:ext cx="4918001" cy="4525963"/>
          </a:xfrm>
        </p:spPr>
        <p:txBody>
          <a:bodyPr/>
          <a:lstStyle/>
          <a:p>
            <a:r>
              <a:rPr lang="en-US" sz="2400" dirty="0" smtClean="0"/>
              <a:t>NICOP </a:t>
            </a:r>
            <a:r>
              <a:rPr lang="en-US" sz="2400" dirty="0"/>
              <a:t>Grant from the Office of Naval Research, </a:t>
            </a:r>
            <a:r>
              <a:rPr lang="en-US" sz="2400" dirty="0" smtClean="0"/>
              <a:t>USA</a:t>
            </a:r>
          </a:p>
          <a:p>
            <a:r>
              <a:rPr lang="en-US" sz="2400" dirty="0" smtClean="0"/>
              <a:t>Ministry of Energy, Thailand</a:t>
            </a:r>
          </a:p>
          <a:p>
            <a:r>
              <a:rPr lang="en-US" sz="2400" dirty="0" smtClean="0"/>
              <a:t>National Research Council of Thailand</a:t>
            </a:r>
          </a:p>
          <a:p>
            <a:r>
              <a:rPr lang="en-US" sz="2400" dirty="0" smtClean="0"/>
              <a:t>Chiang Mai Rajabhat University</a:t>
            </a:r>
          </a:p>
          <a:p>
            <a:r>
              <a:rPr lang="en-US" sz="2400" dirty="0" err="1" smtClean="0"/>
              <a:t>Uttaradit</a:t>
            </a:r>
            <a:r>
              <a:rPr lang="en-US" sz="2400" dirty="0" smtClean="0"/>
              <a:t> Rajabhat University</a:t>
            </a:r>
          </a:p>
          <a:p>
            <a:r>
              <a:rPr lang="en-US" sz="2400" dirty="0" smtClean="0"/>
              <a:t>ASEAN – U.S. Science and Technology Fellowship</a:t>
            </a:r>
            <a:endParaRPr lang="en-US" sz="2400" dirty="0"/>
          </a:p>
        </p:txBody>
      </p:sp>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2AE25F95-90A3-49A8-B8A5-F5048FC0CB90}" type="slidenum">
              <a:rPr lang="en-US" smtClean="0"/>
              <a:pPr>
                <a:defRPr/>
              </a:pPr>
              <a:t>57</a:t>
            </a:fld>
            <a:endParaRPr lang="th-TH"/>
          </a:p>
        </p:txBody>
      </p:sp>
      <p:pic>
        <p:nvPicPr>
          <p:cNvPr id="10" name="Picture 9" descr="7.JPG.jpe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5536" y="3107504"/>
            <a:ext cx="2808312" cy="996951"/>
          </a:xfrm>
          <a:prstGeom prst="rect">
            <a:avLst/>
          </a:prstGeom>
        </p:spPr>
      </p:pic>
      <p:pic>
        <p:nvPicPr>
          <p:cNvPr id="12" name="Picture 11" descr="โลโก้มหาวิทยาลัยสี_ไม่มีBG.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91680" y="4320480"/>
            <a:ext cx="1533095" cy="1844824"/>
          </a:xfrm>
          <a:prstGeom prst="rect">
            <a:avLst/>
          </a:prstGeom>
        </p:spPr>
      </p:pic>
      <p:pic>
        <p:nvPicPr>
          <p:cNvPr id="14" name="Picture 4" descr="ONRglobalFinalCMYK300"/>
          <p:cNvPicPr>
            <a:picLocks noChangeAspect="1" noChangeArrowheads="1"/>
          </p:cNvPicPr>
          <p:nvPr/>
        </p:nvPicPr>
        <p:blipFill>
          <a:blip r:embed="rId5" cstate="print"/>
          <a:srcRect/>
          <a:stretch>
            <a:fillRect/>
          </a:stretch>
        </p:blipFill>
        <p:spPr bwMode="auto">
          <a:xfrm>
            <a:off x="395536" y="1584121"/>
            <a:ext cx="2808311" cy="128198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a:stretch>
            <a:fillRect/>
          </a:stretch>
        </p:blipFill>
        <p:spPr>
          <a:xfrm>
            <a:off x="395536" y="4392488"/>
            <a:ext cx="1190878" cy="1635472"/>
          </a:xfrm>
          <a:prstGeom prst="rect">
            <a:avLst/>
          </a:prstGeom>
        </p:spPr>
      </p:pic>
    </p:spTree>
    <p:extLst>
      <p:ext uri="{BB962C8B-B14F-4D97-AF65-F5344CB8AC3E}">
        <p14:creationId xmlns:p14="http://schemas.microsoft.com/office/powerpoint/2010/main" val="1047930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7"/>
          <p:cNvSpPr>
            <a:spLocks noChangeArrowheads="1"/>
          </p:cNvSpPr>
          <p:nvPr/>
        </p:nvSpPr>
        <p:spPr bwMode="auto">
          <a:xfrm>
            <a:off x="251519" y="5805264"/>
            <a:ext cx="8712968" cy="970522"/>
          </a:xfrm>
          <a:prstGeom prst="rect">
            <a:avLst/>
          </a:prstGeom>
          <a:noFill/>
          <a:ln w="9525">
            <a:noFill/>
            <a:miter lim="800000"/>
            <a:headEnd/>
            <a:tailEnd/>
          </a:ln>
        </p:spPr>
        <p:txBody>
          <a:bodyPr wrap="square">
            <a:spAutoFit/>
          </a:bodyPr>
          <a:lstStyle/>
          <a:p>
            <a:pPr>
              <a:lnSpc>
                <a:spcPct val="120000"/>
              </a:lnSpc>
              <a:tabLst>
                <a:tab pos="404813" algn="l"/>
                <a:tab pos="1258888" algn="l"/>
              </a:tabLst>
              <a:defRPr/>
            </a:pPr>
            <a:r>
              <a:rPr lang="en-US" sz="1600" dirty="0">
                <a:solidFill>
                  <a:srgbClr val="FFFF00"/>
                </a:solidFill>
                <a:latin typeface="Arial" pitchFamily="34" charset="0"/>
                <a:cs typeface="Arial" pitchFamily="34" charset="0"/>
              </a:rPr>
              <a:t>Contacts:</a:t>
            </a:r>
          </a:p>
          <a:p>
            <a:pPr>
              <a:lnSpc>
                <a:spcPct val="120000"/>
              </a:lnSpc>
              <a:tabLst>
                <a:tab pos="404813" algn="l"/>
                <a:tab pos="1258888" algn="l"/>
                <a:tab pos="4341813" algn="l"/>
                <a:tab pos="5092700" algn="l"/>
              </a:tabLst>
              <a:defRPr/>
            </a:pPr>
            <a:r>
              <a:rPr lang="en-US" sz="1600" dirty="0">
                <a:solidFill>
                  <a:srgbClr val="FFFF00"/>
                </a:solidFill>
                <a:latin typeface="Arial" pitchFamily="34" charset="0"/>
                <a:cs typeface="Arial" pitchFamily="34" charset="0"/>
              </a:rPr>
              <a:t>	Website: </a:t>
            </a:r>
            <a:r>
              <a:rPr lang="en-US" sz="1600" dirty="0" smtClean="0">
                <a:solidFill>
                  <a:srgbClr val="FFFF00"/>
                </a:solidFill>
                <a:latin typeface="Arial" pitchFamily="34" charset="0"/>
                <a:cs typeface="Arial" pitchFamily="34" charset="0"/>
              </a:rPr>
              <a:t>www.adicet.cmru.ac.th</a:t>
            </a:r>
            <a:r>
              <a:rPr lang="en-US" sz="1600" dirty="0">
                <a:solidFill>
                  <a:srgbClr val="FFFF00"/>
                </a:solidFill>
                <a:latin typeface="Arial" pitchFamily="34" charset="0"/>
                <a:cs typeface="Arial" pitchFamily="34" charset="0"/>
              </a:rPr>
              <a:t>	</a:t>
            </a:r>
            <a:r>
              <a:rPr lang="en-US" sz="1600" dirty="0" smtClean="0">
                <a:solidFill>
                  <a:srgbClr val="FFFF00"/>
                </a:solidFill>
                <a:latin typeface="Arial" pitchFamily="34" charset="0"/>
                <a:cs typeface="Arial" pitchFamily="34" charset="0"/>
              </a:rPr>
              <a:t>	Email</a:t>
            </a:r>
            <a:r>
              <a:rPr lang="en-US" sz="1600" dirty="0">
                <a:solidFill>
                  <a:srgbClr val="FFFF00"/>
                </a:solidFill>
                <a:latin typeface="Arial" pitchFamily="34" charset="0"/>
                <a:cs typeface="Arial" pitchFamily="34" charset="0"/>
              </a:rPr>
              <a:t>: </a:t>
            </a:r>
            <a:r>
              <a:rPr lang="en-US" sz="1600" dirty="0" smtClean="0">
                <a:solidFill>
                  <a:srgbClr val="FFFF00"/>
                </a:solidFill>
                <a:latin typeface="Arial" pitchFamily="34" charset="0"/>
                <a:cs typeface="Arial" pitchFamily="34" charset="0"/>
              </a:rPr>
              <a:t>hathaithip.nin@gmail.com</a:t>
            </a:r>
          </a:p>
          <a:p>
            <a:pPr>
              <a:lnSpc>
                <a:spcPct val="120000"/>
              </a:lnSpc>
              <a:tabLst>
                <a:tab pos="404813" algn="l"/>
                <a:tab pos="1258888" algn="l"/>
                <a:tab pos="4341813" algn="l"/>
                <a:tab pos="5092700" algn="l"/>
              </a:tabLst>
              <a:defRPr/>
            </a:pPr>
            <a:r>
              <a:rPr lang="en-US" sz="1600" dirty="0">
                <a:solidFill>
                  <a:srgbClr val="FFFF00"/>
                </a:solidFill>
                <a:latin typeface="Arial" pitchFamily="34" charset="0"/>
                <a:cs typeface="Arial" pitchFamily="34" charset="0"/>
              </a:rPr>
              <a:t>	Facebook: </a:t>
            </a:r>
            <a:r>
              <a:rPr lang="en-US" sz="1600" dirty="0" err="1" smtClean="0">
                <a:solidFill>
                  <a:srgbClr val="FFFF00"/>
                </a:solidFill>
                <a:latin typeface="Arial" pitchFamily="34" charset="0"/>
                <a:cs typeface="Arial" pitchFamily="34" charset="0"/>
              </a:rPr>
              <a:t>www.facebook.com</a:t>
            </a:r>
            <a:r>
              <a:rPr lang="en-US" sz="1600" dirty="0">
                <a:solidFill>
                  <a:srgbClr val="FFFF00"/>
                </a:solidFill>
                <a:latin typeface="Arial" pitchFamily="34" charset="0"/>
                <a:cs typeface="Arial" pitchFamily="34" charset="0"/>
              </a:rPr>
              <a:t>/</a:t>
            </a:r>
            <a:r>
              <a:rPr lang="en-US" sz="1600" dirty="0" err="1" smtClean="0">
                <a:solidFill>
                  <a:srgbClr val="FFFF00"/>
                </a:solidFill>
                <a:latin typeface="Arial" pitchFamily="34" charset="0"/>
                <a:cs typeface="Arial" pitchFamily="34" charset="0"/>
              </a:rPr>
              <a:t>adicetfan</a:t>
            </a:r>
            <a:r>
              <a:rPr lang="en-US" sz="1600" dirty="0" smtClean="0">
                <a:solidFill>
                  <a:srgbClr val="FFFF00"/>
                </a:solidFill>
                <a:latin typeface="Arial" pitchFamily="34" charset="0"/>
                <a:cs typeface="Arial" pitchFamily="34" charset="0"/>
              </a:rPr>
              <a:t>		Phone: +</a:t>
            </a:r>
            <a:r>
              <a:rPr lang="en-US" sz="1600" dirty="0">
                <a:solidFill>
                  <a:srgbClr val="FFFF00"/>
                </a:solidFill>
                <a:latin typeface="Arial" pitchFamily="34" charset="0"/>
                <a:cs typeface="Arial" pitchFamily="34" charset="0"/>
              </a:rPr>
              <a:t>6653-</a:t>
            </a:r>
            <a:r>
              <a:rPr lang="en-US" sz="1600" dirty="0" smtClean="0">
                <a:solidFill>
                  <a:srgbClr val="FFFF00"/>
                </a:solidFill>
                <a:latin typeface="Arial" pitchFamily="34" charset="0"/>
                <a:cs typeface="Arial" pitchFamily="34" charset="0"/>
              </a:rPr>
              <a:t>885871</a:t>
            </a:r>
            <a:endParaRPr lang="th-TH" sz="1600" dirty="0">
              <a:solidFill>
                <a:srgbClr val="FFFF00"/>
              </a:solidFill>
              <a:latin typeface="Arial" pitchFamily="34" charset="0"/>
              <a:cs typeface="Arial" pitchFamily="34" charset="0"/>
            </a:endParaRPr>
          </a:p>
        </p:txBody>
      </p:sp>
      <p:sp>
        <p:nvSpPr>
          <p:cNvPr id="5" name="สี่เหลี่ยมผืนผ้า 4"/>
          <p:cNvSpPr/>
          <p:nvPr/>
        </p:nvSpPr>
        <p:spPr>
          <a:xfrm>
            <a:off x="2771800" y="571327"/>
            <a:ext cx="5616624" cy="769441"/>
          </a:xfrm>
          <a:prstGeom prst="rect">
            <a:avLst/>
          </a:prstGeom>
        </p:spPr>
        <p:txBody>
          <a:bodyPr wrap="square">
            <a:spAutoFit/>
          </a:bodyPr>
          <a:lstStyle/>
          <a:p>
            <a:r>
              <a:rPr lang="en-US" sz="4400" dirty="0" smtClean="0">
                <a:solidFill>
                  <a:srgbClr val="0000CC"/>
                </a:solidFill>
              </a:rPr>
              <a:t>  Thank You</a:t>
            </a:r>
            <a:endParaRPr lang="th-TH" sz="4400" dirty="0">
              <a:solidFill>
                <a:srgbClr val="0000CC"/>
              </a:solidFill>
            </a:endParaRPr>
          </a:p>
        </p:txBody>
      </p:sp>
    </p:spTree>
    <p:extLst>
      <p:ext uri="{BB962C8B-B14F-4D97-AF65-F5344CB8AC3E}">
        <p14:creationId xmlns:p14="http://schemas.microsoft.com/office/powerpoint/2010/main" val="1255108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848" y="260648"/>
            <a:ext cx="7283152" cy="446414"/>
          </a:xfrm>
        </p:spPr>
        <p:txBody>
          <a:bodyPr/>
          <a:lstStyle/>
          <a:p>
            <a:r>
              <a:rPr lang="en-US" sz="2800" dirty="0" smtClean="0"/>
              <a:t>adiCET, Chiang Mai </a:t>
            </a:r>
            <a:r>
              <a:rPr lang="en-US" sz="2800" dirty="0" err="1" smtClean="0"/>
              <a:t>Rajabhat</a:t>
            </a:r>
            <a:r>
              <a:rPr lang="en-US" sz="2800" dirty="0" smtClean="0"/>
              <a:t> University (CMRU)</a:t>
            </a:r>
            <a:endParaRPr lang="th-TH" sz="2800" dirty="0"/>
          </a:p>
        </p:txBody>
      </p:sp>
      <p:sp>
        <p:nvSpPr>
          <p:cNvPr id="4" name="Rectangle 1"/>
          <p:cNvSpPr>
            <a:spLocks noGrp="1" noChangeArrowheads="1"/>
          </p:cNvSpPr>
          <p:nvPr>
            <p:ph idx="1"/>
          </p:nvPr>
        </p:nvSpPr>
        <p:spPr bwMode="auto">
          <a:xfrm>
            <a:off x="395536" y="1196752"/>
            <a:ext cx="6696744" cy="2923877"/>
          </a:xfrm>
          <a:prstGeom prst="rect">
            <a:avLst/>
          </a:prstGeom>
          <a:noFill/>
          <a:ln w="9525">
            <a:noFill/>
            <a:miter lim="800000"/>
            <a:headEnd/>
            <a:tailEnd/>
          </a:ln>
        </p:spPr>
        <p:txBody>
          <a:bodyPr wrap="square">
            <a:spAutoFit/>
          </a:bodyPr>
          <a:lstStyle/>
          <a:p>
            <a:pPr>
              <a:buFont typeface="Wingdings" charset="2"/>
              <a:buChar char="§"/>
            </a:pPr>
            <a:r>
              <a:rPr lang="en-US" sz="2400" dirty="0" smtClean="0"/>
              <a:t>Academic </a:t>
            </a:r>
            <a:r>
              <a:rPr lang="mr-IN" sz="2400" dirty="0" smtClean="0"/>
              <a:t>–</a:t>
            </a:r>
            <a:r>
              <a:rPr lang="en-US" sz="2400" dirty="0" smtClean="0"/>
              <a:t> R&amp;D </a:t>
            </a:r>
            <a:r>
              <a:rPr lang="mr-IN" sz="2400" dirty="0" smtClean="0"/>
              <a:t>–</a:t>
            </a:r>
            <a:r>
              <a:rPr lang="en-US" sz="2400" dirty="0" smtClean="0"/>
              <a:t> Training institution </a:t>
            </a:r>
            <a:r>
              <a:rPr lang="en-US" sz="2400" dirty="0"/>
              <a:t>for the well-being of the </a:t>
            </a:r>
            <a:r>
              <a:rPr lang="en-US" sz="2400" dirty="0" smtClean="0"/>
              <a:t>community by </a:t>
            </a:r>
            <a:r>
              <a:rPr lang="en-US" sz="2400" dirty="0"/>
              <a:t>using green technologies. </a:t>
            </a:r>
            <a:r>
              <a:rPr lang="en-US" sz="2400" dirty="0" smtClean="0"/>
              <a:t> </a:t>
            </a:r>
            <a:endParaRPr lang="en-US" sz="2400" dirty="0"/>
          </a:p>
          <a:p>
            <a:pPr lvl="1"/>
            <a:r>
              <a:rPr lang="en-US" sz="2000" dirty="0" smtClean="0"/>
              <a:t>Graduate Program in Community Economy and Technology</a:t>
            </a:r>
          </a:p>
          <a:p>
            <a:pPr lvl="1"/>
            <a:r>
              <a:rPr lang="en-US" sz="2000" dirty="0" smtClean="0"/>
              <a:t>Model Community with green technologies and renewable energy</a:t>
            </a:r>
          </a:p>
          <a:p>
            <a:pPr lvl="1"/>
            <a:r>
              <a:rPr lang="en-US" sz="2000" dirty="0" smtClean="0"/>
              <a:t>Hybrid System </a:t>
            </a:r>
            <a:r>
              <a:rPr lang="mr-IN" sz="2000" dirty="0" smtClean="0"/>
              <a:t>–</a:t>
            </a:r>
            <a:r>
              <a:rPr lang="en-US" sz="2000" dirty="0" smtClean="0"/>
              <a:t> Smart Community Microgrid</a:t>
            </a:r>
            <a:endParaRPr lang="en-US" sz="2000" dirty="0"/>
          </a:p>
        </p:txBody>
      </p:sp>
      <p:pic>
        <p:nvPicPr>
          <p:cNvPr id="6" name="Picture 6" descr="https://fbcdn-sphotos-f-a.akamaihd.net/hphotos-ak-ash3/577294_10200434463120577_1777901101_n.jpg"/>
          <p:cNvPicPr>
            <a:picLocks noChangeAspect="1" noChangeArrowheads="1"/>
          </p:cNvPicPr>
          <p:nvPr/>
        </p:nvPicPr>
        <p:blipFill>
          <a:blip r:embed="rId2"/>
          <a:srcRect/>
          <a:stretch>
            <a:fillRect/>
          </a:stretch>
        </p:blipFill>
        <p:spPr bwMode="auto">
          <a:xfrm>
            <a:off x="3362586" y="4489471"/>
            <a:ext cx="3221383" cy="2133511"/>
          </a:xfrm>
          <a:prstGeom prst="rect">
            <a:avLst/>
          </a:prstGeom>
          <a:noFill/>
          <a:ln w="9525">
            <a:noFill/>
            <a:miter lim="800000"/>
            <a:headEnd/>
            <a:tailEnd/>
          </a:ln>
        </p:spPr>
      </p:pic>
      <p:pic>
        <p:nvPicPr>
          <p:cNvPr id="7" name="Picture 3" descr="C:\Users\Admin\Desktop\APEC Smart DC Workshop\IMG_0156.JPG"/>
          <p:cNvPicPr>
            <a:picLocks noChangeAspect="1" noChangeArrowheads="1"/>
          </p:cNvPicPr>
          <p:nvPr/>
        </p:nvPicPr>
        <p:blipFill>
          <a:blip r:embed="rId3" cstate="print"/>
          <a:srcRect/>
          <a:stretch>
            <a:fillRect/>
          </a:stretch>
        </p:blipFill>
        <p:spPr bwMode="auto">
          <a:xfrm>
            <a:off x="179512" y="4489471"/>
            <a:ext cx="3034803" cy="2118636"/>
          </a:xfrm>
          <a:prstGeom prst="rect">
            <a:avLst/>
          </a:prstGeom>
          <a:noFill/>
          <a:ln w="9525">
            <a:noFill/>
            <a:miter lim="800000"/>
            <a:headEnd/>
            <a:tailEnd/>
          </a:ln>
        </p:spPr>
      </p:pic>
      <p:pic>
        <p:nvPicPr>
          <p:cNvPr id="2050" name="Picture 2" descr="Related imag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32239" y="3356992"/>
            <a:ext cx="2226231" cy="326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666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188640"/>
            <a:ext cx="9252520" cy="707886"/>
          </a:xfrm>
          <a:prstGeom prst="rect">
            <a:avLst/>
          </a:prstGeom>
        </p:spPr>
        <p:txBody>
          <a:bodyPr wrap="square">
            <a:spAutoFit/>
          </a:bodyPr>
          <a:lstStyle/>
          <a:p>
            <a:pPr algn="ctr"/>
            <a:r>
              <a:rPr lang="en-US" sz="2000" b="1" dirty="0">
                <a:solidFill>
                  <a:srgbClr val="0000CC"/>
                </a:solidFill>
                <a:cs typeface="Browallia New" charset="0"/>
              </a:rPr>
              <a:t>Renewable Energy </a:t>
            </a:r>
            <a:r>
              <a:rPr lang="en-US" sz="2000" b="1" dirty="0" smtClean="0">
                <a:solidFill>
                  <a:srgbClr val="0000CC"/>
                </a:solidFill>
                <a:cs typeface="Browallia New" charset="0"/>
              </a:rPr>
              <a:t>&amp; Green Technology Integration for </a:t>
            </a:r>
          </a:p>
          <a:p>
            <a:pPr algn="ctr"/>
            <a:r>
              <a:rPr lang="en-US" sz="2000" b="1" dirty="0" smtClean="0">
                <a:solidFill>
                  <a:srgbClr val="0000CC"/>
                </a:solidFill>
                <a:cs typeface="Browallia New" charset="0"/>
              </a:rPr>
              <a:t>Local </a:t>
            </a:r>
            <a:r>
              <a:rPr lang="en-US" sz="2000" b="1" dirty="0">
                <a:solidFill>
                  <a:srgbClr val="0000CC"/>
                </a:solidFill>
                <a:cs typeface="Browallia New" charset="0"/>
              </a:rPr>
              <a:t>Community Development</a:t>
            </a:r>
          </a:p>
        </p:txBody>
      </p:sp>
    </p:spTree>
    <p:extLst>
      <p:ext uri="{BB962C8B-B14F-4D97-AF65-F5344CB8AC3E}">
        <p14:creationId xmlns:p14="http://schemas.microsoft.com/office/powerpoint/2010/main" val="37660245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3568" y="1340768"/>
            <a:ext cx="7488832" cy="5581418"/>
          </a:xfrm>
          <a:prstGeom prst="rect">
            <a:avLst/>
          </a:prstGeom>
        </p:spPr>
      </p:pic>
      <p:sp>
        <p:nvSpPr>
          <p:cNvPr id="2" name="TextBox 1"/>
          <p:cNvSpPr txBox="1"/>
          <p:nvPr/>
        </p:nvSpPr>
        <p:spPr>
          <a:xfrm>
            <a:off x="2267744" y="404664"/>
            <a:ext cx="772969" cy="461665"/>
          </a:xfrm>
          <a:prstGeom prst="rect">
            <a:avLst/>
          </a:prstGeom>
          <a:solidFill>
            <a:srgbClr val="FF66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Calibri" charset="0"/>
                <a:ea typeface="Calibri" charset="0"/>
                <a:cs typeface="Calibri" charset="0"/>
              </a:rPr>
              <a:t>Goal</a:t>
            </a:r>
            <a:endParaRPr kumimoji="0" lang="en-US" sz="2400" b="1" i="0" u="none" strike="noStrike" kern="1200" cap="none" spc="0" normalizeH="0" baseline="0" noProof="0" dirty="0">
              <a:ln>
                <a:noFill/>
              </a:ln>
              <a:solidFill>
                <a:srgbClr val="FFFFFF"/>
              </a:solidFill>
              <a:effectLst/>
              <a:uLnTx/>
              <a:uFillTx/>
              <a:latin typeface="Calibri" charset="0"/>
              <a:ea typeface="Calibri" charset="0"/>
              <a:cs typeface="Calibri" charset="0"/>
            </a:endParaRPr>
          </a:p>
        </p:txBody>
      </p:sp>
      <p:sp>
        <p:nvSpPr>
          <p:cNvPr id="3" name="TextBox 2"/>
          <p:cNvSpPr txBox="1"/>
          <p:nvPr/>
        </p:nvSpPr>
        <p:spPr>
          <a:xfrm>
            <a:off x="3995936" y="196624"/>
            <a:ext cx="3995936" cy="923330"/>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smtClean="0">
                <a:ln>
                  <a:noFill/>
                </a:ln>
                <a:solidFill>
                  <a:srgbClr val="000000"/>
                </a:solidFill>
                <a:effectLst/>
                <a:uLnTx/>
                <a:uFillTx/>
                <a:latin typeface="Calibri" charset="0"/>
                <a:ea typeface="Calibri" charset="0"/>
                <a:cs typeface="Calibri" charset="0"/>
              </a:rPr>
              <a:t>SPP Hybrid Demo Site</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smtClean="0">
                <a:ln>
                  <a:noFill/>
                </a:ln>
                <a:solidFill>
                  <a:srgbClr val="000000"/>
                </a:solidFill>
                <a:effectLst/>
                <a:uLnTx/>
                <a:uFillTx/>
                <a:latin typeface="Calibri" charset="0"/>
                <a:ea typeface="Calibri" charset="0"/>
                <a:cs typeface="Calibri" charset="0"/>
              </a:rPr>
              <a:t>Smart Community Training Center</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smtClean="0">
                <a:ln>
                  <a:noFill/>
                </a:ln>
                <a:solidFill>
                  <a:srgbClr val="000000"/>
                </a:solidFill>
                <a:effectLst/>
                <a:uLnTx/>
                <a:uFillTx/>
                <a:latin typeface="Calibri" charset="0"/>
                <a:ea typeface="Calibri" charset="0"/>
                <a:cs typeface="Calibri" charset="0"/>
              </a:rPr>
              <a:t>Green Technology Living Laboratory</a:t>
            </a:r>
            <a:endParaRPr kumimoji="0" lang="en-US" b="1" i="0"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sp>
        <p:nvSpPr>
          <p:cNvPr id="5" name="คำบรรยายภาพแบบลูกศรขวา 4"/>
          <p:cNvSpPr/>
          <p:nvPr/>
        </p:nvSpPr>
        <p:spPr>
          <a:xfrm>
            <a:off x="3040713" y="384274"/>
            <a:ext cx="811207" cy="494475"/>
          </a:xfrm>
          <a:prstGeom prst="rightArrowCallout">
            <a:avLst>
              <a:gd name="adj1" fmla="val 23588"/>
              <a:gd name="adj2" fmla="val 35342"/>
              <a:gd name="adj3" fmla="val 76635"/>
              <a:gd name="adj4" fmla="val 26725"/>
            </a:avLst>
          </a:prstGeom>
          <a:solidFill>
            <a:schemeClr val="accent3"/>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254068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6005" y="6372744"/>
            <a:ext cx="7639782" cy="46166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alibri" charset="0"/>
                <a:ea typeface="Calibri" charset="0"/>
                <a:cs typeface="Calibri" charset="0"/>
              </a:rPr>
              <a:t>Chiang Mai World Green City: Real Living Learning Park</a:t>
            </a:r>
            <a:endParaRPr kumimoji="0" lang="en-US" sz="2400" b="1" i="0"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2236" y="116632"/>
            <a:ext cx="9158276" cy="5770167"/>
          </a:xfrm>
          <a:prstGeom prst="rect">
            <a:avLst/>
          </a:prstGeom>
        </p:spPr>
      </p:pic>
      <p:sp>
        <p:nvSpPr>
          <p:cNvPr id="4" name="Freeform 3"/>
          <p:cNvSpPr/>
          <p:nvPr/>
        </p:nvSpPr>
        <p:spPr>
          <a:xfrm>
            <a:off x="7766892" y="1619475"/>
            <a:ext cx="1355364" cy="1575417"/>
          </a:xfrm>
          <a:custGeom>
            <a:avLst/>
            <a:gdLst>
              <a:gd name="connsiteX0" fmla="*/ 583894 w 1355364"/>
              <a:gd name="connsiteY0" fmla="*/ 253392 h 1575417"/>
              <a:gd name="connsiteX1" fmla="*/ 605927 w 1355364"/>
              <a:gd name="connsiteY1" fmla="*/ 176274 h 1575417"/>
              <a:gd name="connsiteX2" fmla="*/ 649995 w 1355364"/>
              <a:gd name="connsiteY2" fmla="*/ 110173 h 1575417"/>
              <a:gd name="connsiteX3" fmla="*/ 683045 w 1355364"/>
              <a:gd name="connsiteY3" fmla="*/ 88139 h 1575417"/>
              <a:gd name="connsiteX4" fmla="*/ 694062 w 1355364"/>
              <a:gd name="connsiteY4" fmla="*/ 55089 h 1575417"/>
              <a:gd name="connsiteX5" fmla="*/ 793214 w 1355364"/>
              <a:gd name="connsiteY5" fmla="*/ 5 h 1575417"/>
              <a:gd name="connsiteX6" fmla="*/ 1002535 w 1355364"/>
              <a:gd name="connsiteY6" fmla="*/ 22038 h 1575417"/>
              <a:gd name="connsiteX7" fmla="*/ 1035585 w 1355364"/>
              <a:gd name="connsiteY7" fmla="*/ 44072 h 1575417"/>
              <a:gd name="connsiteX8" fmla="*/ 1123720 w 1355364"/>
              <a:gd name="connsiteY8" fmla="*/ 121190 h 1575417"/>
              <a:gd name="connsiteX9" fmla="*/ 1156771 w 1355364"/>
              <a:gd name="connsiteY9" fmla="*/ 154241 h 1575417"/>
              <a:gd name="connsiteX10" fmla="*/ 1222872 w 1355364"/>
              <a:gd name="connsiteY10" fmla="*/ 198308 h 1575417"/>
              <a:gd name="connsiteX11" fmla="*/ 1244906 w 1355364"/>
              <a:gd name="connsiteY11" fmla="*/ 264409 h 1575417"/>
              <a:gd name="connsiteX12" fmla="*/ 1266939 w 1355364"/>
              <a:gd name="connsiteY12" fmla="*/ 297460 h 1575417"/>
              <a:gd name="connsiteX13" fmla="*/ 1288973 w 1355364"/>
              <a:gd name="connsiteY13" fmla="*/ 363561 h 1575417"/>
              <a:gd name="connsiteX14" fmla="*/ 1311007 w 1355364"/>
              <a:gd name="connsiteY14" fmla="*/ 550848 h 1575417"/>
              <a:gd name="connsiteX15" fmla="*/ 1333041 w 1355364"/>
              <a:gd name="connsiteY15" fmla="*/ 638983 h 1575417"/>
              <a:gd name="connsiteX16" fmla="*/ 1355074 w 1355364"/>
              <a:gd name="connsiteY16" fmla="*/ 1112708 h 1575417"/>
              <a:gd name="connsiteX17" fmla="*/ 1344057 w 1355364"/>
              <a:gd name="connsiteY17" fmla="*/ 1454231 h 1575417"/>
              <a:gd name="connsiteX18" fmla="*/ 1311007 w 1355364"/>
              <a:gd name="connsiteY18" fmla="*/ 1465248 h 1575417"/>
              <a:gd name="connsiteX19" fmla="*/ 1211855 w 1355364"/>
              <a:gd name="connsiteY19" fmla="*/ 1487282 h 1575417"/>
              <a:gd name="connsiteX20" fmla="*/ 1167788 w 1355364"/>
              <a:gd name="connsiteY20" fmla="*/ 1498298 h 1575417"/>
              <a:gd name="connsiteX21" fmla="*/ 1101686 w 1355364"/>
              <a:gd name="connsiteY21" fmla="*/ 1520332 h 1575417"/>
              <a:gd name="connsiteX22" fmla="*/ 1046602 w 1355364"/>
              <a:gd name="connsiteY22" fmla="*/ 1531349 h 1575417"/>
              <a:gd name="connsiteX23" fmla="*/ 1013551 w 1355364"/>
              <a:gd name="connsiteY23" fmla="*/ 1542366 h 1575417"/>
              <a:gd name="connsiteX24" fmla="*/ 947450 w 1355364"/>
              <a:gd name="connsiteY24" fmla="*/ 1553383 h 1575417"/>
              <a:gd name="connsiteX25" fmla="*/ 837281 w 1355364"/>
              <a:gd name="connsiteY25" fmla="*/ 1575417 h 1575417"/>
              <a:gd name="connsiteX26" fmla="*/ 440674 w 1355364"/>
              <a:gd name="connsiteY26" fmla="*/ 1564400 h 1575417"/>
              <a:gd name="connsiteX27" fmla="*/ 407624 w 1355364"/>
              <a:gd name="connsiteY27" fmla="*/ 1553383 h 1575417"/>
              <a:gd name="connsiteX28" fmla="*/ 341522 w 1355364"/>
              <a:gd name="connsiteY28" fmla="*/ 1509315 h 1575417"/>
              <a:gd name="connsiteX29" fmla="*/ 286438 w 1355364"/>
              <a:gd name="connsiteY29" fmla="*/ 1454231 h 1575417"/>
              <a:gd name="connsiteX30" fmla="*/ 231354 w 1355364"/>
              <a:gd name="connsiteY30" fmla="*/ 1410164 h 1575417"/>
              <a:gd name="connsiteX31" fmla="*/ 165253 w 1355364"/>
              <a:gd name="connsiteY31" fmla="*/ 1344062 h 1575417"/>
              <a:gd name="connsiteX32" fmla="*/ 132202 w 1355364"/>
              <a:gd name="connsiteY32" fmla="*/ 1311012 h 1575417"/>
              <a:gd name="connsiteX33" fmla="*/ 110168 w 1355364"/>
              <a:gd name="connsiteY33" fmla="*/ 1277961 h 1575417"/>
              <a:gd name="connsiteX34" fmla="*/ 77118 w 1355364"/>
              <a:gd name="connsiteY34" fmla="*/ 1200843 h 1575417"/>
              <a:gd name="connsiteX35" fmla="*/ 55084 w 1355364"/>
              <a:gd name="connsiteY35" fmla="*/ 1123725 h 1575417"/>
              <a:gd name="connsiteX36" fmla="*/ 33050 w 1355364"/>
              <a:gd name="connsiteY36" fmla="*/ 1090674 h 1575417"/>
              <a:gd name="connsiteX37" fmla="*/ 11016 w 1355364"/>
              <a:gd name="connsiteY37" fmla="*/ 1024573 h 1575417"/>
              <a:gd name="connsiteX38" fmla="*/ 0 w 1355364"/>
              <a:gd name="connsiteY38" fmla="*/ 991523 h 1575417"/>
              <a:gd name="connsiteX39" fmla="*/ 11016 w 1355364"/>
              <a:gd name="connsiteY39" fmla="*/ 782202 h 1575417"/>
              <a:gd name="connsiteX40" fmla="*/ 22033 w 1355364"/>
              <a:gd name="connsiteY40" fmla="*/ 749152 h 1575417"/>
              <a:gd name="connsiteX41" fmla="*/ 55084 w 1355364"/>
              <a:gd name="connsiteY41" fmla="*/ 727118 h 1575417"/>
              <a:gd name="connsiteX42" fmla="*/ 77118 w 1355364"/>
              <a:gd name="connsiteY42" fmla="*/ 694067 h 1575417"/>
              <a:gd name="connsiteX43" fmla="*/ 121185 w 1355364"/>
              <a:gd name="connsiteY43" fmla="*/ 683050 h 1575417"/>
              <a:gd name="connsiteX44" fmla="*/ 187286 w 1355364"/>
              <a:gd name="connsiteY44" fmla="*/ 661017 h 1575417"/>
              <a:gd name="connsiteX45" fmla="*/ 286438 w 1355364"/>
              <a:gd name="connsiteY45" fmla="*/ 650000 h 157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55364" h="1575417">
                <a:moveTo>
                  <a:pt x="583894" y="253392"/>
                </a:moveTo>
                <a:cubicBezTo>
                  <a:pt x="586488" y="243017"/>
                  <a:pt x="598742" y="189207"/>
                  <a:pt x="605927" y="176274"/>
                </a:cubicBezTo>
                <a:cubicBezTo>
                  <a:pt x="618788" y="153125"/>
                  <a:pt x="627961" y="124862"/>
                  <a:pt x="649995" y="110173"/>
                </a:cubicBezTo>
                <a:lnTo>
                  <a:pt x="683045" y="88139"/>
                </a:lnTo>
                <a:cubicBezTo>
                  <a:pt x="686717" y="77122"/>
                  <a:pt x="685851" y="63300"/>
                  <a:pt x="694062" y="55089"/>
                </a:cubicBezTo>
                <a:cubicBezTo>
                  <a:pt x="731947" y="17204"/>
                  <a:pt x="751651" y="13858"/>
                  <a:pt x="793214" y="5"/>
                </a:cubicBezTo>
                <a:cubicBezTo>
                  <a:pt x="809383" y="1016"/>
                  <a:pt x="947501" y="-5479"/>
                  <a:pt x="1002535" y="22038"/>
                </a:cubicBezTo>
                <a:cubicBezTo>
                  <a:pt x="1014378" y="27959"/>
                  <a:pt x="1024568" y="36727"/>
                  <a:pt x="1035585" y="44072"/>
                </a:cubicBezTo>
                <a:cubicBezTo>
                  <a:pt x="1098015" y="137717"/>
                  <a:pt x="995189" y="-7341"/>
                  <a:pt x="1123720" y="121190"/>
                </a:cubicBezTo>
                <a:cubicBezTo>
                  <a:pt x="1134737" y="132207"/>
                  <a:pt x="1144473" y="144676"/>
                  <a:pt x="1156771" y="154241"/>
                </a:cubicBezTo>
                <a:cubicBezTo>
                  <a:pt x="1177674" y="170499"/>
                  <a:pt x="1222872" y="198308"/>
                  <a:pt x="1222872" y="198308"/>
                </a:cubicBezTo>
                <a:cubicBezTo>
                  <a:pt x="1230217" y="220342"/>
                  <a:pt x="1232023" y="245084"/>
                  <a:pt x="1244906" y="264409"/>
                </a:cubicBezTo>
                <a:cubicBezTo>
                  <a:pt x="1252250" y="275426"/>
                  <a:pt x="1261562" y="285361"/>
                  <a:pt x="1266939" y="297460"/>
                </a:cubicBezTo>
                <a:cubicBezTo>
                  <a:pt x="1276372" y="318684"/>
                  <a:pt x="1288973" y="363561"/>
                  <a:pt x="1288973" y="363561"/>
                </a:cubicBezTo>
                <a:cubicBezTo>
                  <a:pt x="1293343" y="407264"/>
                  <a:pt x="1301265" y="502139"/>
                  <a:pt x="1311007" y="550848"/>
                </a:cubicBezTo>
                <a:cubicBezTo>
                  <a:pt x="1316946" y="580542"/>
                  <a:pt x="1333041" y="638983"/>
                  <a:pt x="1333041" y="638983"/>
                </a:cubicBezTo>
                <a:cubicBezTo>
                  <a:pt x="1352426" y="832849"/>
                  <a:pt x="1355074" y="833621"/>
                  <a:pt x="1355074" y="1112708"/>
                </a:cubicBezTo>
                <a:cubicBezTo>
                  <a:pt x="1355074" y="1226608"/>
                  <a:pt x="1358184" y="1341210"/>
                  <a:pt x="1344057" y="1454231"/>
                </a:cubicBezTo>
                <a:cubicBezTo>
                  <a:pt x="1342617" y="1465754"/>
                  <a:pt x="1322343" y="1462729"/>
                  <a:pt x="1311007" y="1465248"/>
                </a:cubicBezTo>
                <a:cubicBezTo>
                  <a:pt x="1087289" y="1514964"/>
                  <a:pt x="1342085" y="1450075"/>
                  <a:pt x="1211855" y="1487282"/>
                </a:cubicBezTo>
                <a:cubicBezTo>
                  <a:pt x="1197297" y="1491441"/>
                  <a:pt x="1182290" y="1493947"/>
                  <a:pt x="1167788" y="1498298"/>
                </a:cubicBezTo>
                <a:cubicBezTo>
                  <a:pt x="1145542" y="1504972"/>
                  <a:pt x="1124461" y="1515777"/>
                  <a:pt x="1101686" y="1520332"/>
                </a:cubicBezTo>
                <a:cubicBezTo>
                  <a:pt x="1083325" y="1524004"/>
                  <a:pt x="1064768" y="1526807"/>
                  <a:pt x="1046602" y="1531349"/>
                </a:cubicBezTo>
                <a:cubicBezTo>
                  <a:pt x="1035336" y="1534166"/>
                  <a:pt x="1024887" y="1539847"/>
                  <a:pt x="1013551" y="1542366"/>
                </a:cubicBezTo>
                <a:cubicBezTo>
                  <a:pt x="991745" y="1547212"/>
                  <a:pt x="969405" y="1549266"/>
                  <a:pt x="947450" y="1553383"/>
                </a:cubicBezTo>
                <a:cubicBezTo>
                  <a:pt x="910641" y="1560285"/>
                  <a:pt x="837281" y="1575417"/>
                  <a:pt x="837281" y="1575417"/>
                </a:cubicBezTo>
                <a:cubicBezTo>
                  <a:pt x="705079" y="1571745"/>
                  <a:pt x="572754" y="1571173"/>
                  <a:pt x="440674" y="1564400"/>
                </a:cubicBezTo>
                <a:cubicBezTo>
                  <a:pt x="429077" y="1563805"/>
                  <a:pt x="417775" y="1559023"/>
                  <a:pt x="407624" y="1553383"/>
                </a:cubicBezTo>
                <a:cubicBezTo>
                  <a:pt x="384475" y="1540522"/>
                  <a:pt x="341522" y="1509315"/>
                  <a:pt x="341522" y="1509315"/>
                </a:cubicBezTo>
                <a:cubicBezTo>
                  <a:pt x="282768" y="1421183"/>
                  <a:pt x="359883" y="1527676"/>
                  <a:pt x="286438" y="1454231"/>
                </a:cubicBezTo>
                <a:cubicBezTo>
                  <a:pt x="236607" y="1404400"/>
                  <a:pt x="295695" y="1431610"/>
                  <a:pt x="231354" y="1410164"/>
                </a:cubicBezTo>
                <a:lnTo>
                  <a:pt x="165253" y="1344062"/>
                </a:lnTo>
                <a:cubicBezTo>
                  <a:pt x="154236" y="1333045"/>
                  <a:pt x="140844" y="1323975"/>
                  <a:pt x="132202" y="1311012"/>
                </a:cubicBezTo>
                <a:lnTo>
                  <a:pt x="110168" y="1277961"/>
                </a:lnTo>
                <a:cubicBezTo>
                  <a:pt x="78539" y="1151448"/>
                  <a:pt x="122766" y="1307357"/>
                  <a:pt x="77118" y="1200843"/>
                </a:cubicBezTo>
                <a:cubicBezTo>
                  <a:pt x="55943" y="1151434"/>
                  <a:pt x="76520" y="1166596"/>
                  <a:pt x="55084" y="1123725"/>
                </a:cubicBezTo>
                <a:cubicBezTo>
                  <a:pt x="49163" y="1111882"/>
                  <a:pt x="38428" y="1102774"/>
                  <a:pt x="33050" y="1090674"/>
                </a:cubicBezTo>
                <a:cubicBezTo>
                  <a:pt x="23617" y="1069450"/>
                  <a:pt x="18360" y="1046607"/>
                  <a:pt x="11016" y="1024573"/>
                </a:cubicBezTo>
                <a:lnTo>
                  <a:pt x="0" y="991523"/>
                </a:lnTo>
                <a:cubicBezTo>
                  <a:pt x="3672" y="921749"/>
                  <a:pt x="4690" y="851785"/>
                  <a:pt x="11016" y="782202"/>
                </a:cubicBezTo>
                <a:cubicBezTo>
                  <a:pt x="12067" y="770637"/>
                  <a:pt x="14779" y="758220"/>
                  <a:pt x="22033" y="749152"/>
                </a:cubicBezTo>
                <a:cubicBezTo>
                  <a:pt x="30305" y="738813"/>
                  <a:pt x="44067" y="734463"/>
                  <a:pt x="55084" y="727118"/>
                </a:cubicBezTo>
                <a:cubicBezTo>
                  <a:pt x="62429" y="716101"/>
                  <a:pt x="66101" y="701412"/>
                  <a:pt x="77118" y="694067"/>
                </a:cubicBezTo>
                <a:cubicBezTo>
                  <a:pt x="89716" y="685668"/>
                  <a:pt x="106682" y="687401"/>
                  <a:pt x="121185" y="683050"/>
                </a:cubicBezTo>
                <a:cubicBezTo>
                  <a:pt x="143431" y="676376"/>
                  <a:pt x="164294" y="664302"/>
                  <a:pt x="187286" y="661017"/>
                </a:cubicBezTo>
                <a:cubicBezTo>
                  <a:pt x="271675" y="648961"/>
                  <a:pt x="238437" y="650000"/>
                  <a:pt x="286438" y="650000"/>
                </a:cubicBezTo>
              </a:path>
            </a:pathLst>
          </a:custGeom>
          <a:noFill/>
          <a:ln>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smtClean="0">
                <a:ln>
                  <a:noFill/>
                </a:ln>
                <a:solidFill>
                  <a:srgbClr val="FFFFFF"/>
                </a:solidFill>
                <a:effectLst/>
                <a:uLnTx/>
                <a:uFillTx/>
                <a:latin typeface="Arial"/>
                <a:ea typeface="+mn-ea"/>
                <a:cs typeface="Angsana New"/>
              </a:rPr>
              <a:t>Bioenergy</a:t>
            </a:r>
            <a:endParaRPr kumimoji="0" lang="en-US" sz="1400" b="1" i="0" u="none" strike="noStrike" kern="1200" cap="none" spc="0" normalizeH="0" baseline="0" noProof="0">
              <a:ln>
                <a:noFill/>
              </a:ln>
              <a:solidFill>
                <a:srgbClr val="FFFFFF"/>
              </a:solidFill>
              <a:effectLst/>
              <a:uLnTx/>
              <a:uFillTx/>
              <a:latin typeface="Arial"/>
              <a:ea typeface="+mn-ea"/>
              <a:cs typeface="Angsana New"/>
            </a:endParaRPr>
          </a:p>
        </p:txBody>
      </p:sp>
      <p:sp>
        <p:nvSpPr>
          <p:cNvPr id="36" name="Freeform 35"/>
          <p:cNvSpPr/>
          <p:nvPr/>
        </p:nvSpPr>
        <p:spPr>
          <a:xfrm>
            <a:off x="88135" y="1333579"/>
            <a:ext cx="2754217" cy="2368088"/>
          </a:xfrm>
          <a:custGeom>
            <a:avLst/>
            <a:gdLst>
              <a:gd name="connsiteX0" fmla="*/ 2710149 w 2754217"/>
              <a:gd name="connsiteY0" fmla="*/ 979963 h 2368088"/>
              <a:gd name="connsiteX1" fmla="*/ 2721166 w 2754217"/>
              <a:gd name="connsiteY1" fmla="*/ 847761 h 2368088"/>
              <a:gd name="connsiteX2" fmla="*/ 2743200 w 2754217"/>
              <a:gd name="connsiteY2" fmla="*/ 781660 h 2368088"/>
              <a:gd name="connsiteX3" fmla="*/ 2732183 w 2754217"/>
              <a:gd name="connsiteY3" fmla="*/ 572339 h 2368088"/>
              <a:gd name="connsiteX4" fmla="*/ 2721166 w 2754217"/>
              <a:gd name="connsiteY4" fmla="*/ 539288 h 2368088"/>
              <a:gd name="connsiteX5" fmla="*/ 2655065 w 2754217"/>
              <a:gd name="connsiteY5" fmla="*/ 440137 h 2368088"/>
              <a:gd name="connsiteX6" fmla="*/ 2633031 w 2754217"/>
              <a:gd name="connsiteY6" fmla="*/ 407086 h 2368088"/>
              <a:gd name="connsiteX7" fmla="*/ 2555913 w 2754217"/>
              <a:gd name="connsiteY7" fmla="*/ 352002 h 2368088"/>
              <a:gd name="connsiteX8" fmla="*/ 2522863 w 2754217"/>
              <a:gd name="connsiteY8" fmla="*/ 329968 h 2368088"/>
              <a:gd name="connsiteX9" fmla="*/ 2489812 w 2754217"/>
              <a:gd name="connsiteY9" fmla="*/ 318951 h 2368088"/>
              <a:gd name="connsiteX10" fmla="*/ 2412694 w 2754217"/>
              <a:gd name="connsiteY10" fmla="*/ 296917 h 2368088"/>
              <a:gd name="connsiteX11" fmla="*/ 2379643 w 2754217"/>
              <a:gd name="connsiteY11" fmla="*/ 274884 h 2368088"/>
              <a:gd name="connsiteX12" fmla="*/ 2313542 w 2754217"/>
              <a:gd name="connsiteY12" fmla="*/ 219799 h 2368088"/>
              <a:gd name="connsiteX13" fmla="*/ 2247441 w 2754217"/>
              <a:gd name="connsiteY13" fmla="*/ 197766 h 2368088"/>
              <a:gd name="connsiteX14" fmla="*/ 2203373 w 2754217"/>
              <a:gd name="connsiteY14" fmla="*/ 175732 h 2368088"/>
              <a:gd name="connsiteX15" fmla="*/ 2093205 w 2754217"/>
              <a:gd name="connsiteY15" fmla="*/ 142681 h 2368088"/>
              <a:gd name="connsiteX16" fmla="*/ 2016087 w 2754217"/>
              <a:gd name="connsiteY16" fmla="*/ 120648 h 2368088"/>
              <a:gd name="connsiteX17" fmla="*/ 1894901 w 2754217"/>
              <a:gd name="connsiteY17" fmla="*/ 98614 h 2368088"/>
              <a:gd name="connsiteX18" fmla="*/ 1850834 w 2754217"/>
              <a:gd name="connsiteY18" fmla="*/ 87597 h 2368088"/>
              <a:gd name="connsiteX19" fmla="*/ 1740665 w 2754217"/>
              <a:gd name="connsiteY19" fmla="*/ 76580 h 2368088"/>
              <a:gd name="connsiteX20" fmla="*/ 1619479 w 2754217"/>
              <a:gd name="connsiteY20" fmla="*/ 54546 h 2368088"/>
              <a:gd name="connsiteX21" fmla="*/ 1542361 w 2754217"/>
              <a:gd name="connsiteY21" fmla="*/ 43529 h 2368088"/>
              <a:gd name="connsiteX22" fmla="*/ 1421176 w 2754217"/>
              <a:gd name="connsiteY22" fmla="*/ 21496 h 2368088"/>
              <a:gd name="connsiteX23" fmla="*/ 1266940 w 2754217"/>
              <a:gd name="connsiteY23" fmla="*/ 10479 h 2368088"/>
              <a:gd name="connsiteX24" fmla="*/ 616945 w 2754217"/>
              <a:gd name="connsiteY24" fmla="*/ 32513 h 2368088"/>
              <a:gd name="connsiteX25" fmla="*/ 583894 w 2754217"/>
              <a:gd name="connsiteY25" fmla="*/ 43529 h 2368088"/>
              <a:gd name="connsiteX26" fmla="*/ 539826 w 2754217"/>
              <a:gd name="connsiteY26" fmla="*/ 76580 h 2368088"/>
              <a:gd name="connsiteX27" fmla="*/ 473725 w 2754217"/>
              <a:gd name="connsiteY27" fmla="*/ 109631 h 2368088"/>
              <a:gd name="connsiteX28" fmla="*/ 440675 w 2754217"/>
              <a:gd name="connsiteY28" fmla="*/ 142681 h 2368088"/>
              <a:gd name="connsiteX29" fmla="*/ 374573 w 2754217"/>
              <a:gd name="connsiteY29" fmla="*/ 186749 h 2368088"/>
              <a:gd name="connsiteX30" fmla="*/ 341523 w 2754217"/>
              <a:gd name="connsiteY30" fmla="*/ 208782 h 2368088"/>
              <a:gd name="connsiteX31" fmla="*/ 286438 w 2754217"/>
              <a:gd name="connsiteY31" fmla="*/ 263867 h 2368088"/>
              <a:gd name="connsiteX32" fmla="*/ 231354 w 2754217"/>
              <a:gd name="connsiteY32" fmla="*/ 318951 h 2368088"/>
              <a:gd name="connsiteX33" fmla="*/ 187287 w 2754217"/>
              <a:gd name="connsiteY33" fmla="*/ 385052 h 2368088"/>
              <a:gd name="connsiteX34" fmla="*/ 176270 w 2754217"/>
              <a:gd name="connsiteY34" fmla="*/ 418103 h 2368088"/>
              <a:gd name="connsiteX35" fmla="*/ 154236 w 2754217"/>
              <a:gd name="connsiteY35" fmla="*/ 451154 h 2368088"/>
              <a:gd name="connsiteX36" fmla="*/ 132202 w 2754217"/>
              <a:gd name="connsiteY36" fmla="*/ 495221 h 2368088"/>
              <a:gd name="connsiteX37" fmla="*/ 110169 w 2754217"/>
              <a:gd name="connsiteY37" fmla="*/ 528272 h 2368088"/>
              <a:gd name="connsiteX38" fmla="*/ 88135 w 2754217"/>
              <a:gd name="connsiteY38" fmla="*/ 594373 h 2368088"/>
              <a:gd name="connsiteX39" fmla="*/ 77118 w 2754217"/>
              <a:gd name="connsiteY39" fmla="*/ 627423 h 2368088"/>
              <a:gd name="connsiteX40" fmla="*/ 55084 w 2754217"/>
              <a:gd name="connsiteY40" fmla="*/ 660474 h 2368088"/>
              <a:gd name="connsiteX41" fmla="*/ 44067 w 2754217"/>
              <a:gd name="connsiteY41" fmla="*/ 704541 h 2368088"/>
              <a:gd name="connsiteX42" fmla="*/ 22034 w 2754217"/>
              <a:gd name="connsiteY42" fmla="*/ 781660 h 2368088"/>
              <a:gd name="connsiteX43" fmla="*/ 0 w 2754217"/>
              <a:gd name="connsiteY43" fmla="*/ 957929 h 2368088"/>
              <a:gd name="connsiteX44" fmla="*/ 22034 w 2754217"/>
              <a:gd name="connsiteY44" fmla="*/ 1497756 h 2368088"/>
              <a:gd name="connsiteX45" fmla="*/ 44067 w 2754217"/>
              <a:gd name="connsiteY45" fmla="*/ 1574874 h 2368088"/>
              <a:gd name="connsiteX46" fmla="*/ 66101 w 2754217"/>
              <a:gd name="connsiteY46" fmla="*/ 1674026 h 2368088"/>
              <a:gd name="connsiteX47" fmla="*/ 99152 w 2754217"/>
              <a:gd name="connsiteY47" fmla="*/ 1784194 h 2368088"/>
              <a:gd name="connsiteX48" fmla="*/ 110169 w 2754217"/>
              <a:gd name="connsiteY48" fmla="*/ 1861313 h 2368088"/>
              <a:gd name="connsiteX49" fmla="*/ 143219 w 2754217"/>
              <a:gd name="connsiteY49" fmla="*/ 1971481 h 2368088"/>
              <a:gd name="connsiteX50" fmla="*/ 154236 w 2754217"/>
              <a:gd name="connsiteY50" fmla="*/ 2015549 h 2368088"/>
              <a:gd name="connsiteX51" fmla="*/ 209320 w 2754217"/>
              <a:gd name="connsiteY51" fmla="*/ 2081650 h 2368088"/>
              <a:gd name="connsiteX52" fmla="*/ 253388 w 2754217"/>
              <a:gd name="connsiteY52" fmla="*/ 2103684 h 2368088"/>
              <a:gd name="connsiteX53" fmla="*/ 319489 w 2754217"/>
              <a:gd name="connsiteY53" fmla="*/ 2169785 h 2368088"/>
              <a:gd name="connsiteX54" fmla="*/ 352540 w 2754217"/>
              <a:gd name="connsiteY54" fmla="*/ 2202835 h 2368088"/>
              <a:gd name="connsiteX55" fmla="*/ 396607 w 2754217"/>
              <a:gd name="connsiteY55" fmla="*/ 2268937 h 2368088"/>
              <a:gd name="connsiteX56" fmla="*/ 429658 w 2754217"/>
              <a:gd name="connsiteY56" fmla="*/ 2290970 h 2368088"/>
              <a:gd name="connsiteX57" fmla="*/ 462708 w 2754217"/>
              <a:gd name="connsiteY57" fmla="*/ 2324021 h 2368088"/>
              <a:gd name="connsiteX58" fmla="*/ 495759 w 2754217"/>
              <a:gd name="connsiteY58" fmla="*/ 2335038 h 2368088"/>
              <a:gd name="connsiteX59" fmla="*/ 561860 w 2754217"/>
              <a:gd name="connsiteY59" fmla="*/ 2368088 h 2368088"/>
              <a:gd name="connsiteX60" fmla="*/ 1145754 w 2754217"/>
              <a:gd name="connsiteY60" fmla="*/ 2357072 h 2368088"/>
              <a:gd name="connsiteX61" fmla="*/ 1255923 w 2754217"/>
              <a:gd name="connsiteY61" fmla="*/ 2335038 h 2368088"/>
              <a:gd name="connsiteX62" fmla="*/ 1322024 w 2754217"/>
              <a:gd name="connsiteY62" fmla="*/ 2313004 h 2368088"/>
              <a:gd name="connsiteX63" fmla="*/ 1443210 w 2754217"/>
              <a:gd name="connsiteY63" fmla="*/ 2290970 h 2368088"/>
              <a:gd name="connsiteX64" fmla="*/ 1553378 w 2754217"/>
              <a:gd name="connsiteY64" fmla="*/ 2257920 h 2368088"/>
              <a:gd name="connsiteX65" fmla="*/ 1652530 w 2754217"/>
              <a:gd name="connsiteY65" fmla="*/ 2235886 h 2368088"/>
              <a:gd name="connsiteX66" fmla="*/ 1718631 w 2754217"/>
              <a:gd name="connsiteY66" fmla="*/ 2213852 h 2368088"/>
              <a:gd name="connsiteX67" fmla="*/ 1861851 w 2754217"/>
              <a:gd name="connsiteY67" fmla="*/ 2180802 h 2368088"/>
              <a:gd name="connsiteX68" fmla="*/ 1894901 w 2754217"/>
              <a:gd name="connsiteY68" fmla="*/ 2169785 h 2368088"/>
              <a:gd name="connsiteX69" fmla="*/ 1949985 w 2754217"/>
              <a:gd name="connsiteY69" fmla="*/ 2158768 h 2368088"/>
              <a:gd name="connsiteX70" fmla="*/ 1983036 w 2754217"/>
              <a:gd name="connsiteY70" fmla="*/ 2147751 h 2368088"/>
              <a:gd name="connsiteX71" fmla="*/ 2038120 w 2754217"/>
              <a:gd name="connsiteY71" fmla="*/ 2136734 h 2368088"/>
              <a:gd name="connsiteX72" fmla="*/ 2126255 w 2754217"/>
              <a:gd name="connsiteY72" fmla="*/ 2103684 h 2368088"/>
              <a:gd name="connsiteX73" fmla="*/ 2170323 w 2754217"/>
              <a:gd name="connsiteY73" fmla="*/ 2081650 h 2368088"/>
              <a:gd name="connsiteX74" fmla="*/ 2247441 w 2754217"/>
              <a:gd name="connsiteY74" fmla="*/ 2059616 h 2368088"/>
              <a:gd name="connsiteX75" fmla="*/ 2291508 w 2754217"/>
              <a:gd name="connsiteY75" fmla="*/ 2026566 h 2368088"/>
              <a:gd name="connsiteX76" fmla="*/ 2324559 w 2754217"/>
              <a:gd name="connsiteY76" fmla="*/ 2015549 h 2368088"/>
              <a:gd name="connsiteX77" fmla="*/ 2368626 w 2754217"/>
              <a:gd name="connsiteY77" fmla="*/ 1982498 h 2368088"/>
              <a:gd name="connsiteX78" fmla="*/ 2401677 w 2754217"/>
              <a:gd name="connsiteY78" fmla="*/ 1960464 h 2368088"/>
              <a:gd name="connsiteX79" fmla="*/ 2555913 w 2754217"/>
              <a:gd name="connsiteY79" fmla="*/ 1784194 h 2368088"/>
              <a:gd name="connsiteX80" fmla="*/ 2610998 w 2754217"/>
              <a:gd name="connsiteY80" fmla="*/ 1696060 h 2368088"/>
              <a:gd name="connsiteX81" fmla="*/ 2644048 w 2754217"/>
              <a:gd name="connsiteY81" fmla="*/ 1618941 h 2368088"/>
              <a:gd name="connsiteX82" fmla="*/ 2666082 w 2754217"/>
              <a:gd name="connsiteY82" fmla="*/ 1552840 h 2368088"/>
              <a:gd name="connsiteX83" fmla="*/ 2677099 w 2754217"/>
              <a:gd name="connsiteY83" fmla="*/ 1508773 h 2368088"/>
              <a:gd name="connsiteX84" fmla="*/ 2699132 w 2754217"/>
              <a:gd name="connsiteY84" fmla="*/ 1475722 h 2368088"/>
              <a:gd name="connsiteX85" fmla="*/ 2710149 w 2754217"/>
              <a:gd name="connsiteY85" fmla="*/ 1431655 h 2368088"/>
              <a:gd name="connsiteX86" fmla="*/ 2732183 w 2754217"/>
              <a:gd name="connsiteY86" fmla="*/ 1365554 h 2368088"/>
              <a:gd name="connsiteX87" fmla="*/ 2754217 w 2754217"/>
              <a:gd name="connsiteY87" fmla="*/ 1277419 h 2368088"/>
              <a:gd name="connsiteX88" fmla="*/ 2743200 w 2754217"/>
              <a:gd name="connsiteY88" fmla="*/ 1046064 h 2368088"/>
              <a:gd name="connsiteX89" fmla="*/ 2721166 w 2754217"/>
              <a:gd name="connsiteY89" fmla="*/ 979963 h 2368088"/>
              <a:gd name="connsiteX90" fmla="*/ 2710149 w 2754217"/>
              <a:gd name="connsiteY90" fmla="*/ 979963 h 23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754217" h="2368088">
                <a:moveTo>
                  <a:pt x="2710149" y="979963"/>
                </a:moveTo>
                <a:cubicBezTo>
                  <a:pt x="2713821" y="935896"/>
                  <a:pt x="2713896" y="891379"/>
                  <a:pt x="2721166" y="847761"/>
                </a:cubicBezTo>
                <a:cubicBezTo>
                  <a:pt x="2724984" y="824851"/>
                  <a:pt x="2743200" y="781660"/>
                  <a:pt x="2743200" y="781660"/>
                </a:cubicBezTo>
                <a:cubicBezTo>
                  <a:pt x="2739528" y="711886"/>
                  <a:pt x="2738509" y="641922"/>
                  <a:pt x="2732183" y="572339"/>
                </a:cubicBezTo>
                <a:cubicBezTo>
                  <a:pt x="2731132" y="560774"/>
                  <a:pt x="2726806" y="549440"/>
                  <a:pt x="2721166" y="539288"/>
                </a:cubicBezTo>
                <a:cubicBezTo>
                  <a:pt x="2721155" y="539268"/>
                  <a:pt x="2666088" y="456672"/>
                  <a:pt x="2655065" y="440137"/>
                </a:cubicBezTo>
                <a:cubicBezTo>
                  <a:pt x="2647720" y="429120"/>
                  <a:pt x="2644048" y="414431"/>
                  <a:pt x="2633031" y="407086"/>
                </a:cubicBezTo>
                <a:cubicBezTo>
                  <a:pt x="2555142" y="355159"/>
                  <a:pt x="2651568" y="420326"/>
                  <a:pt x="2555913" y="352002"/>
                </a:cubicBezTo>
                <a:cubicBezTo>
                  <a:pt x="2545139" y="344306"/>
                  <a:pt x="2534706" y="335889"/>
                  <a:pt x="2522863" y="329968"/>
                </a:cubicBezTo>
                <a:cubicBezTo>
                  <a:pt x="2512476" y="324774"/>
                  <a:pt x="2500978" y="322141"/>
                  <a:pt x="2489812" y="318951"/>
                </a:cubicBezTo>
                <a:cubicBezTo>
                  <a:pt x="2473339" y="314244"/>
                  <a:pt x="2430304" y="305722"/>
                  <a:pt x="2412694" y="296917"/>
                </a:cubicBezTo>
                <a:cubicBezTo>
                  <a:pt x="2400851" y="290996"/>
                  <a:pt x="2389815" y="283360"/>
                  <a:pt x="2379643" y="274884"/>
                </a:cubicBezTo>
                <a:cubicBezTo>
                  <a:pt x="2349990" y="250174"/>
                  <a:pt x="2348712" y="235430"/>
                  <a:pt x="2313542" y="219799"/>
                </a:cubicBezTo>
                <a:cubicBezTo>
                  <a:pt x="2292318" y="210366"/>
                  <a:pt x="2268214" y="208153"/>
                  <a:pt x="2247441" y="197766"/>
                </a:cubicBezTo>
                <a:cubicBezTo>
                  <a:pt x="2232752" y="190421"/>
                  <a:pt x="2218622" y="181831"/>
                  <a:pt x="2203373" y="175732"/>
                </a:cubicBezTo>
                <a:cubicBezTo>
                  <a:pt x="2137922" y="149551"/>
                  <a:pt x="2150016" y="158913"/>
                  <a:pt x="2093205" y="142681"/>
                </a:cubicBezTo>
                <a:cubicBezTo>
                  <a:pt x="2028796" y="124278"/>
                  <a:pt x="2093577" y="137867"/>
                  <a:pt x="2016087" y="120648"/>
                </a:cubicBezTo>
                <a:cubicBezTo>
                  <a:pt x="1909698" y="97007"/>
                  <a:pt x="2014544" y="122543"/>
                  <a:pt x="1894901" y="98614"/>
                </a:cubicBezTo>
                <a:cubicBezTo>
                  <a:pt x="1880054" y="95645"/>
                  <a:pt x="1865823" y="89738"/>
                  <a:pt x="1850834" y="87597"/>
                </a:cubicBezTo>
                <a:cubicBezTo>
                  <a:pt x="1814299" y="82378"/>
                  <a:pt x="1777286" y="81158"/>
                  <a:pt x="1740665" y="76580"/>
                </a:cubicBezTo>
                <a:cubicBezTo>
                  <a:pt x="1667197" y="67396"/>
                  <a:pt x="1687160" y="65826"/>
                  <a:pt x="1619479" y="54546"/>
                </a:cubicBezTo>
                <a:cubicBezTo>
                  <a:pt x="1593865" y="50277"/>
                  <a:pt x="1567975" y="47798"/>
                  <a:pt x="1542361" y="43529"/>
                </a:cubicBezTo>
                <a:cubicBezTo>
                  <a:pt x="1497788" y="36100"/>
                  <a:pt x="1467079" y="26086"/>
                  <a:pt x="1421176" y="21496"/>
                </a:cubicBezTo>
                <a:cubicBezTo>
                  <a:pt x="1369889" y="16367"/>
                  <a:pt x="1318352" y="14151"/>
                  <a:pt x="1266940" y="10479"/>
                </a:cubicBezTo>
                <a:cubicBezTo>
                  <a:pt x="1073245" y="14001"/>
                  <a:pt x="824957" y="-26917"/>
                  <a:pt x="616945" y="32513"/>
                </a:cubicBezTo>
                <a:cubicBezTo>
                  <a:pt x="605779" y="35703"/>
                  <a:pt x="594911" y="39857"/>
                  <a:pt x="583894" y="43529"/>
                </a:cubicBezTo>
                <a:cubicBezTo>
                  <a:pt x="569205" y="54546"/>
                  <a:pt x="555768" y="67470"/>
                  <a:pt x="539826" y="76580"/>
                </a:cubicBezTo>
                <a:cubicBezTo>
                  <a:pt x="476588" y="112716"/>
                  <a:pt x="536536" y="57289"/>
                  <a:pt x="473725" y="109631"/>
                </a:cubicBezTo>
                <a:cubicBezTo>
                  <a:pt x="461756" y="119605"/>
                  <a:pt x="452973" y="133116"/>
                  <a:pt x="440675" y="142681"/>
                </a:cubicBezTo>
                <a:cubicBezTo>
                  <a:pt x="419772" y="158939"/>
                  <a:pt x="396607" y="172060"/>
                  <a:pt x="374573" y="186749"/>
                </a:cubicBezTo>
                <a:lnTo>
                  <a:pt x="341523" y="208782"/>
                </a:lnTo>
                <a:cubicBezTo>
                  <a:pt x="282766" y="296918"/>
                  <a:pt x="359885" y="190420"/>
                  <a:pt x="286438" y="263867"/>
                </a:cubicBezTo>
                <a:cubicBezTo>
                  <a:pt x="212992" y="337313"/>
                  <a:pt x="319492" y="260193"/>
                  <a:pt x="231354" y="318951"/>
                </a:cubicBezTo>
                <a:cubicBezTo>
                  <a:pt x="216665" y="340985"/>
                  <a:pt x="195661" y="359930"/>
                  <a:pt x="187287" y="385052"/>
                </a:cubicBezTo>
                <a:cubicBezTo>
                  <a:pt x="183615" y="396069"/>
                  <a:pt x="181463" y="407716"/>
                  <a:pt x="176270" y="418103"/>
                </a:cubicBezTo>
                <a:cubicBezTo>
                  <a:pt x="170349" y="429946"/>
                  <a:pt x="160805" y="439658"/>
                  <a:pt x="154236" y="451154"/>
                </a:cubicBezTo>
                <a:cubicBezTo>
                  <a:pt x="146088" y="465413"/>
                  <a:pt x="140350" y="480962"/>
                  <a:pt x="132202" y="495221"/>
                </a:cubicBezTo>
                <a:cubicBezTo>
                  <a:pt x="125633" y="506717"/>
                  <a:pt x="115546" y="516173"/>
                  <a:pt x="110169" y="528272"/>
                </a:cubicBezTo>
                <a:cubicBezTo>
                  <a:pt x="100736" y="549496"/>
                  <a:pt x="95480" y="572339"/>
                  <a:pt x="88135" y="594373"/>
                </a:cubicBezTo>
                <a:cubicBezTo>
                  <a:pt x="84463" y="605390"/>
                  <a:pt x="83560" y="617761"/>
                  <a:pt x="77118" y="627423"/>
                </a:cubicBezTo>
                <a:lnTo>
                  <a:pt x="55084" y="660474"/>
                </a:lnTo>
                <a:cubicBezTo>
                  <a:pt x="51412" y="675163"/>
                  <a:pt x="48226" y="689982"/>
                  <a:pt x="44067" y="704541"/>
                </a:cubicBezTo>
                <a:cubicBezTo>
                  <a:pt x="30070" y="753532"/>
                  <a:pt x="33512" y="724272"/>
                  <a:pt x="22034" y="781660"/>
                </a:cubicBezTo>
                <a:cubicBezTo>
                  <a:pt x="8366" y="849997"/>
                  <a:pt x="7595" y="881985"/>
                  <a:pt x="0" y="957929"/>
                </a:cubicBezTo>
                <a:cubicBezTo>
                  <a:pt x="2765" y="1065780"/>
                  <a:pt x="-869" y="1337435"/>
                  <a:pt x="22034" y="1497756"/>
                </a:cubicBezTo>
                <a:cubicBezTo>
                  <a:pt x="28901" y="1545824"/>
                  <a:pt x="33607" y="1533031"/>
                  <a:pt x="44067" y="1574874"/>
                </a:cubicBezTo>
                <a:cubicBezTo>
                  <a:pt x="59787" y="1637754"/>
                  <a:pt x="49141" y="1617494"/>
                  <a:pt x="66101" y="1674026"/>
                </a:cubicBezTo>
                <a:cubicBezTo>
                  <a:pt x="79367" y="1718247"/>
                  <a:pt x="91339" y="1741223"/>
                  <a:pt x="99152" y="1784194"/>
                </a:cubicBezTo>
                <a:cubicBezTo>
                  <a:pt x="103797" y="1809742"/>
                  <a:pt x="105524" y="1835765"/>
                  <a:pt x="110169" y="1861313"/>
                </a:cubicBezTo>
                <a:cubicBezTo>
                  <a:pt x="121828" y="1925440"/>
                  <a:pt x="124051" y="1894808"/>
                  <a:pt x="143219" y="1971481"/>
                </a:cubicBezTo>
                <a:cubicBezTo>
                  <a:pt x="146891" y="1986170"/>
                  <a:pt x="148271" y="2001632"/>
                  <a:pt x="154236" y="2015549"/>
                </a:cubicBezTo>
                <a:cubicBezTo>
                  <a:pt x="162761" y="2035441"/>
                  <a:pt x="192973" y="2069974"/>
                  <a:pt x="209320" y="2081650"/>
                </a:cubicBezTo>
                <a:cubicBezTo>
                  <a:pt x="222684" y="2091196"/>
                  <a:pt x="240564" y="2093425"/>
                  <a:pt x="253388" y="2103684"/>
                </a:cubicBezTo>
                <a:cubicBezTo>
                  <a:pt x="277720" y="2123150"/>
                  <a:pt x="297455" y="2147751"/>
                  <a:pt x="319489" y="2169785"/>
                </a:cubicBezTo>
                <a:cubicBezTo>
                  <a:pt x="330506" y="2180802"/>
                  <a:pt x="343898" y="2189871"/>
                  <a:pt x="352540" y="2202835"/>
                </a:cubicBezTo>
                <a:cubicBezTo>
                  <a:pt x="367229" y="2224869"/>
                  <a:pt x="374573" y="2254248"/>
                  <a:pt x="396607" y="2268937"/>
                </a:cubicBezTo>
                <a:cubicBezTo>
                  <a:pt x="407624" y="2276281"/>
                  <a:pt x="419486" y="2282494"/>
                  <a:pt x="429658" y="2290970"/>
                </a:cubicBezTo>
                <a:cubicBezTo>
                  <a:pt x="441627" y="2300944"/>
                  <a:pt x="449745" y="2315379"/>
                  <a:pt x="462708" y="2324021"/>
                </a:cubicBezTo>
                <a:cubicBezTo>
                  <a:pt x="472371" y="2330463"/>
                  <a:pt x="485372" y="2329845"/>
                  <a:pt x="495759" y="2335038"/>
                </a:cubicBezTo>
                <a:cubicBezTo>
                  <a:pt x="581180" y="2377749"/>
                  <a:pt x="478793" y="2340401"/>
                  <a:pt x="561860" y="2368088"/>
                </a:cubicBezTo>
                <a:lnTo>
                  <a:pt x="1145754" y="2357072"/>
                </a:lnTo>
                <a:cubicBezTo>
                  <a:pt x="1168134" y="2356313"/>
                  <a:pt x="1229944" y="2342832"/>
                  <a:pt x="1255923" y="2335038"/>
                </a:cubicBezTo>
                <a:cubicBezTo>
                  <a:pt x="1278169" y="2328364"/>
                  <a:pt x="1299492" y="2318637"/>
                  <a:pt x="1322024" y="2313004"/>
                </a:cubicBezTo>
                <a:cubicBezTo>
                  <a:pt x="1391284" y="2295689"/>
                  <a:pt x="1351103" y="2304128"/>
                  <a:pt x="1443210" y="2290970"/>
                </a:cubicBezTo>
                <a:cubicBezTo>
                  <a:pt x="1498130" y="2272664"/>
                  <a:pt x="1503433" y="2269019"/>
                  <a:pt x="1553378" y="2257920"/>
                </a:cubicBezTo>
                <a:cubicBezTo>
                  <a:pt x="1593817" y="2248934"/>
                  <a:pt x="1614145" y="2247402"/>
                  <a:pt x="1652530" y="2235886"/>
                </a:cubicBezTo>
                <a:cubicBezTo>
                  <a:pt x="1674776" y="2229212"/>
                  <a:pt x="1696299" y="2220232"/>
                  <a:pt x="1718631" y="2213852"/>
                </a:cubicBezTo>
                <a:cubicBezTo>
                  <a:pt x="1910585" y="2159009"/>
                  <a:pt x="1724108" y="2215238"/>
                  <a:pt x="1861851" y="2180802"/>
                </a:cubicBezTo>
                <a:cubicBezTo>
                  <a:pt x="1873117" y="2177985"/>
                  <a:pt x="1883635" y="2172602"/>
                  <a:pt x="1894901" y="2169785"/>
                </a:cubicBezTo>
                <a:cubicBezTo>
                  <a:pt x="1913067" y="2165243"/>
                  <a:pt x="1931819" y="2163310"/>
                  <a:pt x="1949985" y="2158768"/>
                </a:cubicBezTo>
                <a:cubicBezTo>
                  <a:pt x="1961251" y="2155951"/>
                  <a:pt x="1971770" y="2150568"/>
                  <a:pt x="1983036" y="2147751"/>
                </a:cubicBezTo>
                <a:cubicBezTo>
                  <a:pt x="2001202" y="2143209"/>
                  <a:pt x="2019759" y="2140406"/>
                  <a:pt x="2038120" y="2136734"/>
                </a:cubicBezTo>
                <a:cubicBezTo>
                  <a:pt x="2160824" y="2075385"/>
                  <a:pt x="2006243" y="2148689"/>
                  <a:pt x="2126255" y="2103684"/>
                </a:cubicBezTo>
                <a:cubicBezTo>
                  <a:pt x="2141632" y="2097917"/>
                  <a:pt x="2155228" y="2088119"/>
                  <a:pt x="2170323" y="2081650"/>
                </a:cubicBezTo>
                <a:cubicBezTo>
                  <a:pt x="2192452" y="2072166"/>
                  <a:pt x="2225076" y="2065207"/>
                  <a:pt x="2247441" y="2059616"/>
                </a:cubicBezTo>
                <a:cubicBezTo>
                  <a:pt x="2262130" y="2048599"/>
                  <a:pt x="2275566" y="2035676"/>
                  <a:pt x="2291508" y="2026566"/>
                </a:cubicBezTo>
                <a:cubicBezTo>
                  <a:pt x="2301591" y="2020804"/>
                  <a:pt x="2314476" y="2021311"/>
                  <a:pt x="2324559" y="2015549"/>
                </a:cubicBezTo>
                <a:cubicBezTo>
                  <a:pt x="2340501" y="2006439"/>
                  <a:pt x="2353685" y="1993170"/>
                  <a:pt x="2368626" y="1982498"/>
                </a:cubicBezTo>
                <a:cubicBezTo>
                  <a:pt x="2379400" y="1974802"/>
                  <a:pt x="2391835" y="1969322"/>
                  <a:pt x="2401677" y="1960464"/>
                </a:cubicBezTo>
                <a:cubicBezTo>
                  <a:pt x="2451583" y="1915548"/>
                  <a:pt x="2521917" y="1840853"/>
                  <a:pt x="2555913" y="1784194"/>
                </a:cubicBezTo>
                <a:cubicBezTo>
                  <a:pt x="2595776" y="1717756"/>
                  <a:pt x="2577086" y="1746926"/>
                  <a:pt x="2610998" y="1696060"/>
                </a:cubicBezTo>
                <a:cubicBezTo>
                  <a:pt x="2646447" y="1589702"/>
                  <a:pt x="2589610" y="1755034"/>
                  <a:pt x="2644048" y="1618941"/>
                </a:cubicBezTo>
                <a:cubicBezTo>
                  <a:pt x="2652674" y="1597377"/>
                  <a:pt x="2660449" y="1575372"/>
                  <a:pt x="2666082" y="1552840"/>
                </a:cubicBezTo>
                <a:cubicBezTo>
                  <a:pt x="2669754" y="1538151"/>
                  <a:pt x="2671135" y="1522690"/>
                  <a:pt x="2677099" y="1508773"/>
                </a:cubicBezTo>
                <a:cubicBezTo>
                  <a:pt x="2682315" y="1496603"/>
                  <a:pt x="2691788" y="1486739"/>
                  <a:pt x="2699132" y="1475722"/>
                </a:cubicBezTo>
                <a:cubicBezTo>
                  <a:pt x="2702804" y="1461033"/>
                  <a:pt x="2705798" y="1446158"/>
                  <a:pt x="2710149" y="1431655"/>
                </a:cubicBezTo>
                <a:cubicBezTo>
                  <a:pt x="2716823" y="1409409"/>
                  <a:pt x="2726550" y="1388086"/>
                  <a:pt x="2732183" y="1365554"/>
                </a:cubicBezTo>
                <a:lnTo>
                  <a:pt x="2754217" y="1277419"/>
                </a:lnTo>
                <a:cubicBezTo>
                  <a:pt x="2750545" y="1200301"/>
                  <a:pt x="2751726" y="1122798"/>
                  <a:pt x="2743200" y="1046064"/>
                </a:cubicBezTo>
                <a:cubicBezTo>
                  <a:pt x="2740635" y="1022980"/>
                  <a:pt x="2737589" y="996386"/>
                  <a:pt x="2721166" y="979963"/>
                </a:cubicBezTo>
                <a:lnTo>
                  <a:pt x="2710149" y="979963"/>
                </a:lnTo>
                <a:close/>
              </a:path>
            </a:pathLst>
          </a:custGeom>
          <a:noFill/>
          <a:ln>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smtClean="0">
                <a:ln>
                  <a:noFill/>
                </a:ln>
                <a:solidFill>
                  <a:srgbClr val="FFFFFF"/>
                </a:solidFill>
                <a:effectLst/>
                <a:uLnTx/>
                <a:uFillTx/>
                <a:latin typeface="Arial"/>
                <a:ea typeface="+mn-ea"/>
                <a:cs typeface="Angsana New"/>
              </a:rPr>
              <a:t>Energy Efficiency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Angsana New"/>
            </a:endParaRPr>
          </a:p>
        </p:txBody>
      </p:sp>
      <p:sp>
        <p:nvSpPr>
          <p:cNvPr id="37" name="Freeform 36"/>
          <p:cNvSpPr/>
          <p:nvPr/>
        </p:nvSpPr>
        <p:spPr>
          <a:xfrm>
            <a:off x="4637713" y="88135"/>
            <a:ext cx="1906306" cy="1553378"/>
          </a:xfrm>
          <a:custGeom>
            <a:avLst/>
            <a:gdLst>
              <a:gd name="connsiteX0" fmla="*/ 1884273 w 1906306"/>
              <a:gd name="connsiteY0" fmla="*/ 738130 h 1553378"/>
              <a:gd name="connsiteX1" fmla="*/ 1895289 w 1906306"/>
              <a:gd name="connsiteY1" fmla="*/ 683046 h 1553378"/>
              <a:gd name="connsiteX2" fmla="*/ 1862239 w 1906306"/>
              <a:gd name="connsiteY2" fmla="*/ 220337 h 1553378"/>
              <a:gd name="connsiteX3" fmla="*/ 1840205 w 1906306"/>
              <a:gd name="connsiteY3" fmla="*/ 176270 h 1553378"/>
              <a:gd name="connsiteX4" fmla="*/ 1807154 w 1906306"/>
              <a:gd name="connsiteY4" fmla="*/ 132202 h 1553378"/>
              <a:gd name="connsiteX5" fmla="*/ 1785121 w 1906306"/>
              <a:gd name="connsiteY5" fmla="*/ 99152 h 1553378"/>
              <a:gd name="connsiteX6" fmla="*/ 1719020 w 1906306"/>
              <a:gd name="connsiteY6" fmla="*/ 44067 h 1553378"/>
              <a:gd name="connsiteX7" fmla="*/ 1652918 w 1906306"/>
              <a:gd name="connsiteY7" fmla="*/ 22034 h 1553378"/>
              <a:gd name="connsiteX8" fmla="*/ 1564783 w 1906306"/>
              <a:gd name="connsiteY8" fmla="*/ 0 h 1553378"/>
              <a:gd name="connsiteX9" fmla="*/ 1102075 w 1906306"/>
              <a:gd name="connsiteY9" fmla="*/ 11017 h 1553378"/>
              <a:gd name="connsiteX10" fmla="*/ 1035974 w 1906306"/>
              <a:gd name="connsiteY10" fmla="*/ 33051 h 1553378"/>
              <a:gd name="connsiteX11" fmla="*/ 991906 w 1906306"/>
              <a:gd name="connsiteY11" fmla="*/ 44067 h 1553378"/>
              <a:gd name="connsiteX12" fmla="*/ 925805 w 1906306"/>
              <a:gd name="connsiteY12" fmla="*/ 66101 h 1553378"/>
              <a:gd name="connsiteX13" fmla="*/ 892754 w 1906306"/>
              <a:gd name="connsiteY13" fmla="*/ 77118 h 1553378"/>
              <a:gd name="connsiteX14" fmla="*/ 859704 w 1906306"/>
              <a:gd name="connsiteY14" fmla="*/ 99152 h 1553378"/>
              <a:gd name="connsiteX15" fmla="*/ 749535 w 1906306"/>
              <a:gd name="connsiteY15" fmla="*/ 132202 h 1553378"/>
              <a:gd name="connsiteX16" fmla="*/ 705468 w 1906306"/>
              <a:gd name="connsiteY16" fmla="*/ 154236 h 1553378"/>
              <a:gd name="connsiteX17" fmla="*/ 661400 w 1906306"/>
              <a:gd name="connsiteY17" fmla="*/ 165253 h 1553378"/>
              <a:gd name="connsiteX18" fmla="*/ 584282 w 1906306"/>
              <a:gd name="connsiteY18" fmla="*/ 187287 h 1553378"/>
              <a:gd name="connsiteX19" fmla="*/ 518181 w 1906306"/>
              <a:gd name="connsiteY19" fmla="*/ 220337 h 1553378"/>
              <a:gd name="connsiteX20" fmla="*/ 485130 w 1906306"/>
              <a:gd name="connsiteY20" fmla="*/ 242371 h 1553378"/>
              <a:gd name="connsiteX21" fmla="*/ 452080 w 1906306"/>
              <a:gd name="connsiteY21" fmla="*/ 253388 h 1553378"/>
              <a:gd name="connsiteX22" fmla="*/ 385979 w 1906306"/>
              <a:gd name="connsiteY22" fmla="*/ 297455 h 1553378"/>
              <a:gd name="connsiteX23" fmla="*/ 352928 w 1906306"/>
              <a:gd name="connsiteY23" fmla="*/ 319489 h 1553378"/>
              <a:gd name="connsiteX24" fmla="*/ 330894 w 1906306"/>
              <a:gd name="connsiteY24" fmla="*/ 352540 h 1553378"/>
              <a:gd name="connsiteX25" fmla="*/ 297844 w 1906306"/>
              <a:gd name="connsiteY25" fmla="*/ 385590 h 1553378"/>
              <a:gd name="connsiteX26" fmla="*/ 275810 w 1906306"/>
              <a:gd name="connsiteY26" fmla="*/ 429658 h 1553378"/>
              <a:gd name="connsiteX27" fmla="*/ 198692 w 1906306"/>
              <a:gd name="connsiteY27" fmla="*/ 495759 h 1553378"/>
              <a:gd name="connsiteX28" fmla="*/ 154624 w 1906306"/>
              <a:gd name="connsiteY28" fmla="*/ 561860 h 1553378"/>
              <a:gd name="connsiteX29" fmla="*/ 77506 w 1906306"/>
              <a:gd name="connsiteY29" fmla="*/ 661012 h 1553378"/>
              <a:gd name="connsiteX30" fmla="*/ 44456 w 1906306"/>
              <a:gd name="connsiteY30" fmla="*/ 727113 h 1553378"/>
              <a:gd name="connsiteX31" fmla="*/ 11405 w 1906306"/>
              <a:gd name="connsiteY31" fmla="*/ 848299 h 1553378"/>
              <a:gd name="connsiteX32" fmla="*/ 388 w 1906306"/>
              <a:gd name="connsiteY32" fmla="*/ 936434 h 1553378"/>
              <a:gd name="connsiteX33" fmla="*/ 33439 w 1906306"/>
              <a:gd name="connsiteY33" fmla="*/ 1112704 h 1553378"/>
              <a:gd name="connsiteX34" fmla="*/ 99540 w 1906306"/>
              <a:gd name="connsiteY34" fmla="*/ 1156771 h 1553378"/>
              <a:gd name="connsiteX35" fmla="*/ 132591 w 1906306"/>
              <a:gd name="connsiteY35" fmla="*/ 1178805 h 1553378"/>
              <a:gd name="connsiteX36" fmla="*/ 187675 w 1906306"/>
              <a:gd name="connsiteY36" fmla="*/ 1222872 h 1553378"/>
              <a:gd name="connsiteX37" fmla="*/ 242759 w 1906306"/>
              <a:gd name="connsiteY37" fmla="*/ 1288973 h 1553378"/>
              <a:gd name="connsiteX38" fmla="*/ 308860 w 1906306"/>
              <a:gd name="connsiteY38" fmla="*/ 1333041 h 1553378"/>
              <a:gd name="connsiteX39" fmla="*/ 330894 w 1906306"/>
              <a:gd name="connsiteY39" fmla="*/ 1366092 h 1553378"/>
              <a:gd name="connsiteX40" fmla="*/ 396995 w 1906306"/>
              <a:gd name="connsiteY40" fmla="*/ 1410159 h 1553378"/>
              <a:gd name="connsiteX41" fmla="*/ 430046 w 1906306"/>
              <a:gd name="connsiteY41" fmla="*/ 1432193 h 1553378"/>
              <a:gd name="connsiteX42" fmla="*/ 496147 w 1906306"/>
              <a:gd name="connsiteY42" fmla="*/ 1454226 h 1553378"/>
              <a:gd name="connsiteX43" fmla="*/ 529198 w 1906306"/>
              <a:gd name="connsiteY43" fmla="*/ 1465243 h 1553378"/>
              <a:gd name="connsiteX44" fmla="*/ 562248 w 1906306"/>
              <a:gd name="connsiteY44" fmla="*/ 1476260 h 1553378"/>
              <a:gd name="connsiteX45" fmla="*/ 672417 w 1906306"/>
              <a:gd name="connsiteY45" fmla="*/ 1498294 h 1553378"/>
              <a:gd name="connsiteX46" fmla="*/ 727501 w 1906306"/>
              <a:gd name="connsiteY46" fmla="*/ 1509311 h 1553378"/>
              <a:gd name="connsiteX47" fmla="*/ 793603 w 1906306"/>
              <a:gd name="connsiteY47" fmla="*/ 1520328 h 1553378"/>
              <a:gd name="connsiteX48" fmla="*/ 947839 w 1906306"/>
              <a:gd name="connsiteY48" fmla="*/ 1553378 h 1553378"/>
              <a:gd name="connsiteX49" fmla="*/ 1113092 w 1906306"/>
              <a:gd name="connsiteY49" fmla="*/ 1542361 h 1553378"/>
              <a:gd name="connsiteX50" fmla="*/ 1179193 w 1906306"/>
              <a:gd name="connsiteY50" fmla="*/ 1520328 h 1553378"/>
              <a:gd name="connsiteX51" fmla="*/ 1212244 w 1906306"/>
              <a:gd name="connsiteY51" fmla="*/ 1509311 h 1553378"/>
              <a:gd name="connsiteX52" fmla="*/ 1245294 w 1906306"/>
              <a:gd name="connsiteY52" fmla="*/ 1487277 h 1553378"/>
              <a:gd name="connsiteX53" fmla="*/ 1278345 w 1906306"/>
              <a:gd name="connsiteY53" fmla="*/ 1476260 h 1553378"/>
              <a:gd name="connsiteX54" fmla="*/ 1344446 w 1906306"/>
              <a:gd name="connsiteY54" fmla="*/ 1432193 h 1553378"/>
              <a:gd name="connsiteX55" fmla="*/ 1377497 w 1906306"/>
              <a:gd name="connsiteY55" fmla="*/ 1410159 h 1553378"/>
              <a:gd name="connsiteX56" fmla="*/ 1443598 w 1906306"/>
              <a:gd name="connsiteY56" fmla="*/ 1344058 h 1553378"/>
              <a:gd name="connsiteX57" fmla="*/ 1476648 w 1906306"/>
              <a:gd name="connsiteY57" fmla="*/ 1311007 h 1553378"/>
              <a:gd name="connsiteX58" fmla="*/ 1509699 w 1906306"/>
              <a:gd name="connsiteY58" fmla="*/ 1288973 h 1553378"/>
              <a:gd name="connsiteX59" fmla="*/ 1531733 w 1906306"/>
              <a:gd name="connsiteY59" fmla="*/ 1255923 h 1553378"/>
              <a:gd name="connsiteX60" fmla="*/ 1564783 w 1906306"/>
              <a:gd name="connsiteY60" fmla="*/ 1233889 h 1553378"/>
              <a:gd name="connsiteX61" fmla="*/ 1630885 w 1906306"/>
              <a:gd name="connsiteY61" fmla="*/ 1156771 h 1553378"/>
              <a:gd name="connsiteX62" fmla="*/ 1652918 w 1906306"/>
              <a:gd name="connsiteY62" fmla="*/ 1123720 h 1553378"/>
              <a:gd name="connsiteX63" fmla="*/ 1685969 w 1906306"/>
              <a:gd name="connsiteY63" fmla="*/ 1090670 h 1553378"/>
              <a:gd name="connsiteX64" fmla="*/ 1696986 w 1906306"/>
              <a:gd name="connsiteY64" fmla="*/ 1057619 h 1553378"/>
              <a:gd name="connsiteX65" fmla="*/ 1752070 w 1906306"/>
              <a:gd name="connsiteY65" fmla="*/ 1002535 h 1553378"/>
              <a:gd name="connsiteX66" fmla="*/ 1818171 w 1906306"/>
              <a:gd name="connsiteY66" fmla="*/ 903383 h 1553378"/>
              <a:gd name="connsiteX67" fmla="*/ 1840205 w 1906306"/>
              <a:gd name="connsiteY67" fmla="*/ 870332 h 1553378"/>
              <a:gd name="connsiteX68" fmla="*/ 1873256 w 1906306"/>
              <a:gd name="connsiteY68" fmla="*/ 804231 h 1553378"/>
              <a:gd name="connsiteX69" fmla="*/ 1895289 w 1906306"/>
              <a:gd name="connsiteY69" fmla="*/ 716096 h 1553378"/>
              <a:gd name="connsiteX70" fmla="*/ 1906306 w 1906306"/>
              <a:gd name="connsiteY70" fmla="*/ 683046 h 155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306" h="1553378">
                <a:moveTo>
                  <a:pt x="1884273" y="738130"/>
                </a:moveTo>
                <a:cubicBezTo>
                  <a:pt x="1887945" y="719769"/>
                  <a:pt x="1895289" y="701771"/>
                  <a:pt x="1895289" y="683046"/>
                </a:cubicBezTo>
                <a:cubicBezTo>
                  <a:pt x="1895289" y="650164"/>
                  <a:pt x="1924048" y="343952"/>
                  <a:pt x="1862239" y="220337"/>
                </a:cubicBezTo>
                <a:cubicBezTo>
                  <a:pt x="1854894" y="205648"/>
                  <a:pt x="1848909" y="190197"/>
                  <a:pt x="1840205" y="176270"/>
                </a:cubicBezTo>
                <a:cubicBezTo>
                  <a:pt x="1830473" y="160699"/>
                  <a:pt x="1817826" y="147144"/>
                  <a:pt x="1807154" y="132202"/>
                </a:cubicBezTo>
                <a:cubicBezTo>
                  <a:pt x="1799458" y="121428"/>
                  <a:pt x="1793597" y="109324"/>
                  <a:pt x="1785121" y="99152"/>
                </a:cubicBezTo>
                <a:cubicBezTo>
                  <a:pt x="1769861" y="80840"/>
                  <a:pt x="1741958" y="54261"/>
                  <a:pt x="1719020" y="44067"/>
                </a:cubicBezTo>
                <a:cubicBezTo>
                  <a:pt x="1697796" y="34634"/>
                  <a:pt x="1674952" y="29378"/>
                  <a:pt x="1652918" y="22034"/>
                </a:cubicBezTo>
                <a:cubicBezTo>
                  <a:pt x="1602097" y="5094"/>
                  <a:pt x="1631265" y="13296"/>
                  <a:pt x="1564783" y="0"/>
                </a:cubicBezTo>
                <a:cubicBezTo>
                  <a:pt x="1410547" y="3672"/>
                  <a:pt x="1256054" y="1393"/>
                  <a:pt x="1102075" y="11017"/>
                </a:cubicBezTo>
                <a:cubicBezTo>
                  <a:pt x="1078895" y="12466"/>
                  <a:pt x="1058506" y="27418"/>
                  <a:pt x="1035974" y="33051"/>
                </a:cubicBezTo>
                <a:cubicBezTo>
                  <a:pt x="1021285" y="36723"/>
                  <a:pt x="1006409" y="39716"/>
                  <a:pt x="991906" y="44067"/>
                </a:cubicBezTo>
                <a:cubicBezTo>
                  <a:pt x="969660" y="50741"/>
                  <a:pt x="947839" y="58756"/>
                  <a:pt x="925805" y="66101"/>
                </a:cubicBezTo>
                <a:lnTo>
                  <a:pt x="892754" y="77118"/>
                </a:lnTo>
                <a:cubicBezTo>
                  <a:pt x="881737" y="84463"/>
                  <a:pt x="871874" y="93936"/>
                  <a:pt x="859704" y="99152"/>
                </a:cubicBezTo>
                <a:cubicBezTo>
                  <a:pt x="749020" y="146589"/>
                  <a:pt x="897621" y="58157"/>
                  <a:pt x="749535" y="132202"/>
                </a:cubicBezTo>
                <a:cubicBezTo>
                  <a:pt x="734846" y="139547"/>
                  <a:pt x="720845" y="148469"/>
                  <a:pt x="705468" y="154236"/>
                </a:cubicBezTo>
                <a:cubicBezTo>
                  <a:pt x="691291" y="159553"/>
                  <a:pt x="675959" y="161093"/>
                  <a:pt x="661400" y="165253"/>
                </a:cubicBezTo>
                <a:cubicBezTo>
                  <a:pt x="550765" y="196864"/>
                  <a:pt x="722048" y="152845"/>
                  <a:pt x="584282" y="187287"/>
                </a:cubicBezTo>
                <a:cubicBezTo>
                  <a:pt x="489563" y="250432"/>
                  <a:pt x="609408" y="174724"/>
                  <a:pt x="518181" y="220337"/>
                </a:cubicBezTo>
                <a:cubicBezTo>
                  <a:pt x="506338" y="226258"/>
                  <a:pt x="496973" y="236449"/>
                  <a:pt x="485130" y="242371"/>
                </a:cubicBezTo>
                <a:cubicBezTo>
                  <a:pt x="474743" y="247564"/>
                  <a:pt x="462231" y="247748"/>
                  <a:pt x="452080" y="253388"/>
                </a:cubicBezTo>
                <a:cubicBezTo>
                  <a:pt x="428931" y="266248"/>
                  <a:pt x="408013" y="282766"/>
                  <a:pt x="385979" y="297455"/>
                </a:cubicBezTo>
                <a:lnTo>
                  <a:pt x="352928" y="319489"/>
                </a:lnTo>
                <a:cubicBezTo>
                  <a:pt x="345583" y="330506"/>
                  <a:pt x="339371" y="342368"/>
                  <a:pt x="330894" y="352540"/>
                </a:cubicBezTo>
                <a:cubicBezTo>
                  <a:pt x="320920" y="364509"/>
                  <a:pt x="306900" y="372912"/>
                  <a:pt x="297844" y="385590"/>
                </a:cubicBezTo>
                <a:cubicBezTo>
                  <a:pt x="288298" y="398954"/>
                  <a:pt x="286498" y="417189"/>
                  <a:pt x="275810" y="429658"/>
                </a:cubicBezTo>
                <a:cubicBezTo>
                  <a:pt x="151612" y="574553"/>
                  <a:pt x="302141" y="362753"/>
                  <a:pt x="198692" y="495759"/>
                </a:cubicBezTo>
                <a:cubicBezTo>
                  <a:pt x="182434" y="516662"/>
                  <a:pt x="173349" y="543135"/>
                  <a:pt x="154624" y="561860"/>
                </a:cubicBezTo>
                <a:cubicBezTo>
                  <a:pt x="126109" y="590376"/>
                  <a:pt x="90682" y="621483"/>
                  <a:pt x="77506" y="661012"/>
                </a:cubicBezTo>
                <a:cubicBezTo>
                  <a:pt x="37328" y="781547"/>
                  <a:pt x="101405" y="598978"/>
                  <a:pt x="44456" y="727113"/>
                </a:cubicBezTo>
                <a:cubicBezTo>
                  <a:pt x="28250" y="763576"/>
                  <a:pt x="17504" y="808657"/>
                  <a:pt x="11405" y="848299"/>
                </a:cubicBezTo>
                <a:cubicBezTo>
                  <a:pt x="6903" y="877562"/>
                  <a:pt x="4060" y="907056"/>
                  <a:pt x="388" y="936434"/>
                </a:cubicBezTo>
                <a:cubicBezTo>
                  <a:pt x="3363" y="975103"/>
                  <a:pt x="-12650" y="1072377"/>
                  <a:pt x="33439" y="1112704"/>
                </a:cubicBezTo>
                <a:cubicBezTo>
                  <a:pt x="53368" y="1130142"/>
                  <a:pt x="77506" y="1142082"/>
                  <a:pt x="99540" y="1156771"/>
                </a:cubicBezTo>
                <a:lnTo>
                  <a:pt x="132591" y="1178805"/>
                </a:lnTo>
                <a:cubicBezTo>
                  <a:pt x="181867" y="1252719"/>
                  <a:pt x="123819" y="1180301"/>
                  <a:pt x="187675" y="1222872"/>
                </a:cubicBezTo>
                <a:cubicBezTo>
                  <a:pt x="270518" y="1278101"/>
                  <a:pt x="177726" y="1232068"/>
                  <a:pt x="242759" y="1288973"/>
                </a:cubicBezTo>
                <a:cubicBezTo>
                  <a:pt x="262688" y="1306411"/>
                  <a:pt x="308860" y="1333041"/>
                  <a:pt x="308860" y="1333041"/>
                </a:cubicBezTo>
                <a:cubicBezTo>
                  <a:pt x="316205" y="1344058"/>
                  <a:pt x="320929" y="1357373"/>
                  <a:pt x="330894" y="1366092"/>
                </a:cubicBezTo>
                <a:cubicBezTo>
                  <a:pt x="350823" y="1383530"/>
                  <a:pt x="374961" y="1395470"/>
                  <a:pt x="396995" y="1410159"/>
                </a:cubicBezTo>
                <a:cubicBezTo>
                  <a:pt x="408012" y="1417504"/>
                  <a:pt x="417485" y="1428006"/>
                  <a:pt x="430046" y="1432193"/>
                </a:cubicBezTo>
                <a:lnTo>
                  <a:pt x="496147" y="1454226"/>
                </a:lnTo>
                <a:lnTo>
                  <a:pt x="529198" y="1465243"/>
                </a:lnTo>
                <a:cubicBezTo>
                  <a:pt x="540215" y="1468915"/>
                  <a:pt x="550861" y="1473983"/>
                  <a:pt x="562248" y="1476260"/>
                </a:cubicBezTo>
                <a:lnTo>
                  <a:pt x="672417" y="1498294"/>
                </a:lnTo>
                <a:cubicBezTo>
                  <a:pt x="690778" y="1501966"/>
                  <a:pt x="709031" y="1506233"/>
                  <a:pt x="727501" y="1509311"/>
                </a:cubicBezTo>
                <a:cubicBezTo>
                  <a:pt x="749535" y="1512983"/>
                  <a:pt x="771761" y="1515648"/>
                  <a:pt x="793603" y="1520328"/>
                </a:cubicBezTo>
                <a:cubicBezTo>
                  <a:pt x="985768" y="1561505"/>
                  <a:pt x="791116" y="1527257"/>
                  <a:pt x="947839" y="1553378"/>
                </a:cubicBezTo>
                <a:cubicBezTo>
                  <a:pt x="1002923" y="1549706"/>
                  <a:pt x="1058440" y="1550168"/>
                  <a:pt x="1113092" y="1542361"/>
                </a:cubicBezTo>
                <a:cubicBezTo>
                  <a:pt x="1136084" y="1539076"/>
                  <a:pt x="1157159" y="1527672"/>
                  <a:pt x="1179193" y="1520328"/>
                </a:cubicBezTo>
                <a:lnTo>
                  <a:pt x="1212244" y="1509311"/>
                </a:lnTo>
                <a:cubicBezTo>
                  <a:pt x="1223261" y="1501966"/>
                  <a:pt x="1233451" y="1493198"/>
                  <a:pt x="1245294" y="1487277"/>
                </a:cubicBezTo>
                <a:cubicBezTo>
                  <a:pt x="1255681" y="1482083"/>
                  <a:pt x="1268193" y="1481900"/>
                  <a:pt x="1278345" y="1476260"/>
                </a:cubicBezTo>
                <a:cubicBezTo>
                  <a:pt x="1301494" y="1463400"/>
                  <a:pt x="1322412" y="1446882"/>
                  <a:pt x="1344446" y="1432193"/>
                </a:cubicBezTo>
                <a:cubicBezTo>
                  <a:pt x="1355463" y="1424848"/>
                  <a:pt x="1368134" y="1419522"/>
                  <a:pt x="1377497" y="1410159"/>
                </a:cubicBezTo>
                <a:lnTo>
                  <a:pt x="1443598" y="1344058"/>
                </a:lnTo>
                <a:cubicBezTo>
                  <a:pt x="1454615" y="1333041"/>
                  <a:pt x="1463685" y="1319649"/>
                  <a:pt x="1476648" y="1311007"/>
                </a:cubicBezTo>
                <a:lnTo>
                  <a:pt x="1509699" y="1288973"/>
                </a:lnTo>
                <a:cubicBezTo>
                  <a:pt x="1517044" y="1277956"/>
                  <a:pt x="1522371" y="1265285"/>
                  <a:pt x="1531733" y="1255923"/>
                </a:cubicBezTo>
                <a:cubicBezTo>
                  <a:pt x="1541095" y="1246561"/>
                  <a:pt x="1556307" y="1244061"/>
                  <a:pt x="1564783" y="1233889"/>
                </a:cubicBezTo>
                <a:cubicBezTo>
                  <a:pt x="1648795" y="1133074"/>
                  <a:pt x="1513565" y="1244761"/>
                  <a:pt x="1630885" y="1156771"/>
                </a:cubicBezTo>
                <a:cubicBezTo>
                  <a:pt x="1638229" y="1145754"/>
                  <a:pt x="1644442" y="1133892"/>
                  <a:pt x="1652918" y="1123720"/>
                </a:cubicBezTo>
                <a:cubicBezTo>
                  <a:pt x="1662892" y="1111751"/>
                  <a:pt x="1677327" y="1103633"/>
                  <a:pt x="1685969" y="1090670"/>
                </a:cubicBezTo>
                <a:cubicBezTo>
                  <a:pt x="1692411" y="1081007"/>
                  <a:pt x="1691792" y="1068006"/>
                  <a:pt x="1696986" y="1057619"/>
                </a:cubicBezTo>
                <a:cubicBezTo>
                  <a:pt x="1715347" y="1020898"/>
                  <a:pt x="1719021" y="1024568"/>
                  <a:pt x="1752070" y="1002535"/>
                </a:cubicBezTo>
                <a:lnTo>
                  <a:pt x="1818171" y="903383"/>
                </a:lnTo>
                <a:cubicBezTo>
                  <a:pt x="1825516" y="892366"/>
                  <a:pt x="1836018" y="882893"/>
                  <a:pt x="1840205" y="870332"/>
                </a:cubicBezTo>
                <a:cubicBezTo>
                  <a:pt x="1855409" y="824721"/>
                  <a:pt x="1844780" y="846944"/>
                  <a:pt x="1873256" y="804231"/>
                </a:cubicBezTo>
                <a:cubicBezTo>
                  <a:pt x="1880600" y="774853"/>
                  <a:pt x="1885713" y="744824"/>
                  <a:pt x="1895289" y="716096"/>
                </a:cubicBezTo>
                <a:lnTo>
                  <a:pt x="1906306" y="683046"/>
                </a:lnTo>
              </a:path>
            </a:pathLst>
          </a:custGeom>
          <a:noFill/>
          <a:ln>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a:ea typeface="+mn-ea"/>
                <a:cs typeface="Angsana New"/>
              </a:rPr>
              <a:t>10 New Smart Homes</a:t>
            </a:r>
            <a:endParaRPr kumimoji="0" lang="en-US" sz="1400" b="1" i="0" u="none" strike="noStrike" kern="1200" cap="none" spc="0" normalizeH="0" baseline="0" noProof="0" dirty="0">
              <a:ln>
                <a:noFill/>
              </a:ln>
              <a:solidFill>
                <a:srgbClr val="FFFFFF"/>
              </a:solidFill>
              <a:effectLst/>
              <a:uLnTx/>
              <a:uFillTx/>
              <a:latin typeface="Arial"/>
              <a:ea typeface="+mn-ea"/>
              <a:cs typeface="Angsana New"/>
            </a:endParaRPr>
          </a:p>
        </p:txBody>
      </p:sp>
      <p:sp>
        <p:nvSpPr>
          <p:cNvPr id="38" name="Freeform 37"/>
          <p:cNvSpPr/>
          <p:nvPr/>
        </p:nvSpPr>
        <p:spPr>
          <a:xfrm>
            <a:off x="3257990" y="1007421"/>
            <a:ext cx="3142810" cy="3234877"/>
          </a:xfrm>
          <a:custGeom>
            <a:avLst/>
            <a:gdLst>
              <a:gd name="connsiteX0" fmla="*/ 2360612 w 3142810"/>
              <a:gd name="connsiteY0" fmla="*/ 3178989 h 3234877"/>
              <a:gd name="connsiteX1" fmla="*/ 2823321 w 3142810"/>
              <a:gd name="connsiteY1" fmla="*/ 3178989 h 3234877"/>
              <a:gd name="connsiteX2" fmla="*/ 2878405 w 3142810"/>
              <a:gd name="connsiteY2" fmla="*/ 3167972 h 3234877"/>
              <a:gd name="connsiteX3" fmla="*/ 2955523 w 3142810"/>
              <a:gd name="connsiteY3" fmla="*/ 3156955 h 3234877"/>
              <a:gd name="connsiteX4" fmla="*/ 2988574 w 3142810"/>
              <a:gd name="connsiteY4" fmla="*/ 3145938 h 3234877"/>
              <a:gd name="connsiteX5" fmla="*/ 3065692 w 3142810"/>
              <a:gd name="connsiteY5" fmla="*/ 3046786 h 3234877"/>
              <a:gd name="connsiteX6" fmla="*/ 3087726 w 3142810"/>
              <a:gd name="connsiteY6" fmla="*/ 2980685 h 3234877"/>
              <a:gd name="connsiteX7" fmla="*/ 3109759 w 3142810"/>
              <a:gd name="connsiteY7" fmla="*/ 2947634 h 3234877"/>
              <a:gd name="connsiteX8" fmla="*/ 3120776 w 3142810"/>
              <a:gd name="connsiteY8" fmla="*/ 2914584 h 3234877"/>
              <a:gd name="connsiteX9" fmla="*/ 3142810 w 3142810"/>
              <a:gd name="connsiteY9" fmla="*/ 2815432 h 3234877"/>
              <a:gd name="connsiteX10" fmla="*/ 3131793 w 3142810"/>
              <a:gd name="connsiteY10" fmla="*/ 2495943 h 3234877"/>
              <a:gd name="connsiteX11" fmla="*/ 3109759 w 3142810"/>
              <a:gd name="connsiteY11" fmla="*/ 2429842 h 3234877"/>
              <a:gd name="connsiteX12" fmla="*/ 3065692 w 3142810"/>
              <a:gd name="connsiteY12" fmla="*/ 2275606 h 3234877"/>
              <a:gd name="connsiteX13" fmla="*/ 3054675 w 3142810"/>
              <a:gd name="connsiteY13" fmla="*/ 2242555 h 3234877"/>
              <a:gd name="connsiteX14" fmla="*/ 3032641 w 3142810"/>
              <a:gd name="connsiteY14" fmla="*/ 2209504 h 3234877"/>
              <a:gd name="connsiteX15" fmla="*/ 2999591 w 3142810"/>
              <a:gd name="connsiteY15" fmla="*/ 2143403 h 3234877"/>
              <a:gd name="connsiteX16" fmla="*/ 2966540 w 3142810"/>
              <a:gd name="connsiteY16" fmla="*/ 2066285 h 3234877"/>
              <a:gd name="connsiteX17" fmla="*/ 2900439 w 3142810"/>
              <a:gd name="connsiteY17" fmla="*/ 1934083 h 3234877"/>
              <a:gd name="connsiteX18" fmla="*/ 2856371 w 3142810"/>
              <a:gd name="connsiteY18" fmla="*/ 1867981 h 3234877"/>
              <a:gd name="connsiteX19" fmla="*/ 2834338 w 3142810"/>
              <a:gd name="connsiteY19" fmla="*/ 1834931 h 3234877"/>
              <a:gd name="connsiteX20" fmla="*/ 2801287 w 3142810"/>
              <a:gd name="connsiteY20" fmla="*/ 1768830 h 3234877"/>
              <a:gd name="connsiteX21" fmla="*/ 2735186 w 3142810"/>
              <a:gd name="connsiteY21" fmla="*/ 1570526 h 3234877"/>
              <a:gd name="connsiteX22" fmla="*/ 2713152 w 3142810"/>
              <a:gd name="connsiteY22" fmla="*/ 1504425 h 3234877"/>
              <a:gd name="connsiteX23" fmla="*/ 2702135 w 3142810"/>
              <a:gd name="connsiteY23" fmla="*/ 1471374 h 3234877"/>
              <a:gd name="connsiteX24" fmla="*/ 2691118 w 3142810"/>
              <a:gd name="connsiteY24" fmla="*/ 1416290 h 3234877"/>
              <a:gd name="connsiteX25" fmla="*/ 2669085 w 3142810"/>
              <a:gd name="connsiteY25" fmla="*/ 1206969 h 3234877"/>
              <a:gd name="connsiteX26" fmla="*/ 2658068 w 3142810"/>
              <a:gd name="connsiteY26" fmla="*/ 1173919 h 3234877"/>
              <a:gd name="connsiteX27" fmla="*/ 2647051 w 3142810"/>
              <a:gd name="connsiteY27" fmla="*/ 1129851 h 3234877"/>
              <a:gd name="connsiteX28" fmla="*/ 2625017 w 3142810"/>
              <a:gd name="connsiteY28" fmla="*/ 1019683 h 3234877"/>
              <a:gd name="connsiteX29" fmla="*/ 2602983 w 3142810"/>
              <a:gd name="connsiteY29" fmla="*/ 986632 h 3234877"/>
              <a:gd name="connsiteX30" fmla="*/ 2547899 w 3142810"/>
              <a:gd name="connsiteY30" fmla="*/ 887480 h 3234877"/>
              <a:gd name="connsiteX31" fmla="*/ 2492815 w 3142810"/>
              <a:gd name="connsiteY31" fmla="*/ 821379 h 3234877"/>
              <a:gd name="connsiteX32" fmla="*/ 2426714 w 3142810"/>
              <a:gd name="connsiteY32" fmla="*/ 777312 h 3234877"/>
              <a:gd name="connsiteX33" fmla="*/ 2371629 w 3142810"/>
              <a:gd name="connsiteY33" fmla="*/ 733244 h 3234877"/>
              <a:gd name="connsiteX34" fmla="*/ 2349596 w 3142810"/>
              <a:gd name="connsiteY34" fmla="*/ 700193 h 3234877"/>
              <a:gd name="connsiteX35" fmla="*/ 2283494 w 3142810"/>
              <a:gd name="connsiteY35" fmla="*/ 678160 h 3234877"/>
              <a:gd name="connsiteX36" fmla="*/ 2250444 w 3142810"/>
              <a:gd name="connsiteY36" fmla="*/ 667143 h 3234877"/>
              <a:gd name="connsiteX37" fmla="*/ 2217393 w 3142810"/>
              <a:gd name="connsiteY37" fmla="*/ 645109 h 3234877"/>
              <a:gd name="connsiteX38" fmla="*/ 2151292 w 3142810"/>
              <a:gd name="connsiteY38" fmla="*/ 623075 h 3234877"/>
              <a:gd name="connsiteX39" fmla="*/ 2052140 w 3142810"/>
              <a:gd name="connsiteY39" fmla="*/ 567991 h 3234877"/>
              <a:gd name="connsiteX40" fmla="*/ 2008073 w 3142810"/>
              <a:gd name="connsiteY40" fmla="*/ 556974 h 3234877"/>
              <a:gd name="connsiteX41" fmla="*/ 1941971 w 3142810"/>
              <a:gd name="connsiteY41" fmla="*/ 534940 h 3234877"/>
              <a:gd name="connsiteX42" fmla="*/ 1897904 w 3142810"/>
              <a:gd name="connsiteY42" fmla="*/ 523924 h 3234877"/>
              <a:gd name="connsiteX43" fmla="*/ 1831803 w 3142810"/>
              <a:gd name="connsiteY43" fmla="*/ 501890 h 3234877"/>
              <a:gd name="connsiteX44" fmla="*/ 1798752 w 3142810"/>
              <a:gd name="connsiteY44" fmla="*/ 490873 h 3234877"/>
              <a:gd name="connsiteX45" fmla="*/ 1765702 w 3142810"/>
              <a:gd name="connsiteY45" fmla="*/ 468839 h 3234877"/>
              <a:gd name="connsiteX46" fmla="*/ 1699600 w 3142810"/>
              <a:gd name="connsiteY46" fmla="*/ 446806 h 3234877"/>
              <a:gd name="connsiteX47" fmla="*/ 1633499 w 3142810"/>
              <a:gd name="connsiteY47" fmla="*/ 402738 h 3234877"/>
              <a:gd name="connsiteX48" fmla="*/ 1600449 w 3142810"/>
              <a:gd name="connsiteY48" fmla="*/ 380704 h 3234877"/>
              <a:gd name="connsiteX49" fmla="*/ 1567398 w 3142810"/>
              <a:gd name="connsiteY49" fmla="*/ 347654 h 3234877"/>
              <a:gd name="connsiteX50" fmla="*/ 1501297 w 3142810"/>
              <a:gd name="connsiteY50" fmla="*/ 303586 h 3234877"/>
              <a:gd name="connsiteX51" fmla="*/ 1435196 w 3142810"/>
              <a:gd name="connsiteY51" fmla="*/ 259519 h 3234877"/>
              <a:gd name="connsiteX52" fmla="*/ 1402145 w 3142810"/>
              <a:gd name="connsiteY52" fmla="*/ 237485 h 3234877"/>
              <a:gd name="connsiteX53" fmla="*/ 1369094 w 3142810"/>
              <a:gd name="connsiteY53" fmla="*/ 204434 h 3234877"/>
              <a:gd name="connsiteX54" fmla="*/ 1336044 w 3142810"/>
              <a:gd name="connsiteY54" fmla="*/ 193418 h 3234877"/>
              <a:gd name="connsiteX55" fmla="*/ 1269943 w 3142810"/>
              <a:gd name="connsiteY55" fmla="*/ 149350 h 3234877"/>
              <a:gd name="connsiteX56" fmla="*/ 1203841 w 3142810"/>
              <a:gd name="connsiteY56" fmla="*/ 94266 h 3234877"/>
              <a:gd name="connsiteX57" fmla="*/ 1170791 w 3142810"/>
              <a:gd name="connsiteY57" fmla="*/ 83249 h 3234877"/>
              <a:gd name="connsiteX58" fmla="*/ 1126723 w 3142810"/>
              <a:gd name="connsiteY58" fmla="*/ 61215 h 3234877"/>
              <a:gd name="connsiteX59" fmla="*/ 1049605 w 3142810"/>
              <a:gd name="connsiteY59" fmla="*/ 39181 h 3234877"/>
              <a:gd name="connsiteX60" fmla="*/ 1016555 w 3142810"/>
              <a:gd name="connsiteY60" fmla="*/ 17148 h 3234877"/>
              <a:gd name="connsiteX61" fmla="*/ 741133 w 3142810"/>
              <a:gd name="connsiteY61" fmla="*/ 17148 h 3234877"/>
              <a:gd name="connsiteX62" fmla="*/ 708082 w 3142810"/>
              <a:gd name="connsiteY62" fmla="*/ 28165 h 3234877"/>
              <a:gd name="connsiteX63" fmla="*/ 641981 w 3142810"/>
              <a:gd name="connsiteY63" fmla="*/ 72232 h 3234877"/>
              <a:gd name="connsiteX64" fmla="*/ 608930 w 3142810"/>
              <a:gd name="connsiteY64" fmla="*/ 83249 h 3234877"/>
              <a:gd name="connsiteX65" fmla="*/ 553846 w 3142810"/>
              <a:gd name="connsiteY65" fmla="*/ 138333 h 3234877"/>
              <a:gd name="connsiteX66" fmla="*/ 531812 w 3142810"/>
              <a:gd name="connsiteY66" fmla="*/ 171384 h 3234877"/>
              <a:gd name="connsiteX67" fmla="*/ 476728 w 3142810"/>
              <a:gd name="connsiteY67" fmla="*/ 237485 h 3234877"/>
              <a:gd name="connsiteX68" fmla="*/ 465711 w 3142810"/>
              <a:gd name="connsiteY68" fmla="*/ 270536 h 3234877"/>
              <a:gd name="connsiteX69" fmla="*/ 421644 w 3142810"/>
              <a:gd name="connsiteY69" fmla="*/ 336637 h 3234877"/>
              <a:gd name="connsiteX70" fmla="*/ 388593 w 3142810"/>
              <a:gd name="connsiteY70" fmla="*/ 413755 h 3234877"/>
              <a:gd name="connsiteX71" fmla="*/ 366559 w 3142810"/>
              <a:gd name="connsiteY71" fmla="*/ 479856 h 3234877"/>
              <a:gd name="connsiteX72" fmla="*/ 333509 w 3142810"/>
              <a:gd name="connsiteY72" fmla="*/ 579008 h 3234877"/>
              <a:gd name="connsiteX73" fmla="*/ 322492 w 3142810"/>
              <a:gd name="connsiteY73" fmla="*/ 612059 h 3234877"/>
              <a:gd name="connsiteX74" fmla="*/ 311475 w 3142810"/>
              <a:gd name="connsiteY74" fmla="*/ 656126 h 3234877"/>
              <a:gd name="connsiteX75" fmla="*/ 300458 w 3142810"/>
              <a:gd name="connsiteY75" fmla="*/ 689177 h 3234877"/>
              <a:gd name="connsiteX76" fmla="*/ 289441 w 3142810"/>
              <a:gd name="connsiteY76" fmla="*/ 733244 h 3234877"/>
              <a:gd name="connsiteX77" fmla="*/ 278424 w 3142810"/>
              <a:gd name="connsiteY77" fmla="*/ 766295 h 3234877"/>
              <a:gd name="connsiteX78" fmla="*/ 245374 w 3142810"/>
              <a:gd name="connsiteY78" fmla="*/ 975615 h 3234877"/>
              <a:gd name="connsiteX79" fmla="*/ 223340 w 3142810"/>
              <a:gd name="connsiteY79" fmla="*/ 1085784 h 3234877"/>
              <a:gd name="connsiteX80" fmla="*/ 212323 w 3142810"/>
              <a:gd name="connsiteY80" fmla="*/ 1195952 h 3234877"/>
              <a:gd name="connsiteX81" fmla="*/ 190290 w 3142810"/>
              <a:gd name="connsiteY81" fmla="*/ 1273071 h 3234877"/>
              <a:gd name="connsiteX82" fmla="*/ 179273 w 3142810"/>
              <a:gd name="connsiteY82" fmla="*/ 1317138 h 3234877"/>
              <a:gd name="connsiteX83" fmla="*/ 168256 w 3142810"/>
              <a:gd name="connsiteY83" fmla="*/ 1350189 h 3234877"/>
              <a:gd name="connsiteX84" fmla="*/ 146222 w 3142810"/>
              <a:gd name="connsiteY84" fmla="*/ 1438324 h 3234877"/>
              <a:gd name="connsiteX85" fmla="*/ 135205 w 3142810"/>
              <a:gd name="connsiteY85" fmla="*/ 1471374 h 3234877"/>
              <a:gd name="connsiteX86" fmla="*/ 113171 w 3142810"/>
              <a:gd name="connsiteY86" fmla="*/ 1504425 h 3234877"/>
              <a:gd name="connsiteX87" fmla="*/ 91138 w 3142810"/>
              <a:gd name="connsiteY87" fmla="*/ 1570526 h 3234877"/>
              <a:gd name="connsiteX88" fmla="*/ 69104 w 3142810"/>
              <a:gd name="connsiteY88" fmla="*/ 1603577 h 3234877"/>
              <a:gd name="connsiteX89" fmla="*/ 47070 w 3142810"/>
              <a:gd name="connsiteY89" fmla="*/ 1669678 h 3234877"/>
              <a:gd name="connsiteX90" fmla="*/ 36053 w 3142810"/>
              <a:gd name="connsiteY90" fmla="*/ 1702728 h 3234877"/>
              <a:gd name="connsiteX91" fmla="*/ 14020 w 3142810"/>
              <a:gd name="connsiteY91" fmla="*/ 1735779 h 3234877"/>
              <a:gd name="connsiteX92" fmla="*/ 14020 w 3142810"/>
              <a:gd name="connsiteY92" fmla="*/ 2011201 h 3234877"/>
              <a:gd name="connsiteX93" fmla="*/ 36053 w 3142810"/>
              <a:gd name="connsiteY93" fmla="*/ 2099336 h 3234877"/>
              <a:gd name="connsiteX94" fmla="*/ 47070 w 3142810"/>
              <a:gd name="connsiteY94" fmla="*/ 2143403 h 3234877"/>
              <a:gd name="connsiteX95" fmla="*/ 58087 w 3142810"/>
              <a:gd name="connsiteY95" fmla="*/ 2187471 h 3234877"/>
              <a:gd name="connsiteX96" fmla="*/ 91138 w 3142810"/>
              <a:gd name="connsiteY96" fmla="*/ 2286622 h 3234877"/>
              <a:gd name="connsiteX97" fmla="*/ 113171 w 3142810"/>
              <a:gd name="connsiteY97" fmla="*/ 2352724 h 3234877"/>
              <a:gd name="connsiteX98" fmla="*/ 146222 w 3142810"/>
              <a:gd name="connsiteY98" fmla="*/ 2462892 h 3234877"/>
              <a:gd name="connsiteX99" fmla="*/ 168256 w 3142810"/>
              <a:gd name="connsiteY99" fmla="*/ 2528993 h 3234877"/>
              <a:gd name="connsiteX100" fmla="*/ 190290 w 3142810"/>
              <a:gd name="connsiteY100" fmla="*/ 2562044 h 3234877"/>
              <a:gd name="connsiteX101" fmla="*/ 223340 w 3142810"/>
              <a:gd name="connsiteY101" fmla="*/ 2628145 h 3234877"/>
              <a:gd name="connsiteX102" fmla="*/ 245374 w 3142810"/>
              <a:gd name="connsiteY102" fmla="*/ 2694246 h 3234877"/>
              <a:gd name="connsiteX103" fmla="*/ 311475 w 3142810"/>
              <a:gd name="connsiteY103" fmla="*/ 2760348 h 3234877"/>
              <a:gd name="connsiteX104" fmla="*/ 344526 w 3142810"/>
              <a:gd name="connsiteY104" fmla="*/ 2793398 h 3234877"/>
              <a:gd name="connsiteX105" fmla="*/ 410627 w 3142810"/>
              <a:gd name="connsiteY105" fmla="*/ 2837466 h 3234877"/>
              <a:gd name="connsiteX106" fmla="*/ 443677 w 3142810"/>
              <a:gd name="connsiteY106" fmla="*/ 2859499 h 3234877"/>
              <a:gd name="connsiteX107" fmla="*/ 476728 w 3142810"/>
              <a:gd name="connsiteY107" fmla="*/ 2881533 h 3234877"/>
              <a:gd name="connsiteX108" fmla="*/ 509779 w 3142810"/>
              <a:gd name="connsiteY108" fmla="*/ 2892550 h 3234877"/>
              <a:gd name="connsiteX109" fmla="*/ 542829 w 3142810"/>
              <a:gd name="connsiteY109" fmla="*/ 2914584 h 3234877"/>
              <a:gd name="connsiteX110" fmla="*/ 608930 w 3142810"/>
              <a:gd name="connsiteY110" fmla="*/ 2936618 h 3234877"/>
              <a:gd name="connsiteX111" fmla="*/ 708082 w 3142810"/>
              <a:gd name="connsiteY111" fmla="*/ 2969668 h 3234877"/>
              <a:gd name="connsiteX112" fmla="*/ 785200 w 3142810"/>
              <a:gd name="connsiteY112" fmla="*/ 2991702 h 3234877"/>
              <a:gd name="connsiteX113" fmla="*/ 851302 w 3142810"/>
              <a:gd name="connsiteY113" fmla="*/ 3013736 h 3234877"/>
              <a:gd name="connsiteX114" fmla="*/ 950453 w 3142810"/>
              <a:gd name="connsiteY114" fmla="*/ 3035769 h 3234877"/>
              <a:gd name="connsiteX115" fmla="*/ 1258926 w 3142810"/>
              <a:gd name="connsiteY115" fmla="*/ 3057803 h 3234877"/>
              <a:gd name="connsiteX116" fmla="*/ 1402145 w 3142810"/>
              <a:gd name="connsiteY116" fmla="*/ 3068820 h 3234877"/>
              <a:gd name="connsiteX117" fmla="*/ 1468246 w 3142810"/>
              <a:gd name="connsiteY117" fmla="*/ 3079837 h 3234877"/>
              <a:gd name="connsiteX118" fmla="*/ 1545364 w 3142810"/>
              <a:gd name="connsiteY118" fmla="*/ 3090854 h 3234877"/>
              <a:gd name="connsiteX119" fmla="*/ 1633499 w 3142810"/>
              <a:gd name="connsiteY119" fmla="*/ 3112887 h 3234877"/>
              <a:gd name="connsiteX120" fmla="*/ 1677567 w 3142810"/>
              <a:gd name="connsiteY120" fmla="*/ 3123904 h 3234877"/>
              <a:gd name="connsiteX121" fmla="*/ 1787735 w 3142810"/>
              <a:gd name="connsiteY121" fmla="*/ 3145938 h 3234877"/>
              <a:gd name="connsiteX122" fmla="*/ 1842820 w 3142810"/>
              <a:gd name="connsiteY122" fmla="*/ 3156955 h 3234877"/>
              <a:gd name="connsiteX123" fmla="*/ 1964005 w 3142810"/>
              <a:gd name="connsiteY123" fmla="*/ 3167972 h 3234877"/>
              <a:gd name="connsiteX124" fmla="*/ 2030106 w 3142810"/>
              <a:gd name="connsiteY124" fmla="*/ 3178989 h 3234877"/>
              <a:gd name="connsiteX125" fmla="*/ 2206376 w 3142810"/>
              <a:gd name="connsiteY125" fmla="*/ 3190006 h 3234877"/>
              <a:gd name="connsiteX126" fmla="*/ 2327562 w 3142810"/>
              <a:gd name="connsiteY126" fmla="*/ 3212039 h 3234877"/>
              <a:gd name="connsiteX127" fmla="*/ 2371629 w 3142810"/>
              <a:gd name="connsiteY127" fmla="*/ 3223056 h 3234877"/>
              <a:gd name="connsiteX128" fmla="*/ 2404680 w 3142810"/>
              <a:gd name="connsiteY128" fmla="*/ 3234073 h 3234877"/>
              <a:gd name="connsiteX129" fmla="*/ 2437730 w 3142810"/>
              <a:gd name="connsiteY129" fmla="*/ 3234073 h 323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142810" h="3234877">
                <a:moveTo>
                  <a:pt x="2360612" y="3178989"/>
                </a:moveTo>
                <a:cubicBezTo>
                  <a:pt x="2550270" y="3210599"/>
                  <a:pt x="2445225" y="3197433"/>
                  <a:pt x="2823321" y="3178989"/>
                </a:cubicBezTo>
                <a:cubicBezTo>
                  <a:pt x="2842024" y="3178077"/>
                  <a:pt x="2859935" y="3171050"/>
                  <a:pt x="2878405" y="3167972"/>
                </a:cubicBezTo>
                <a:cubicBezTo>
                  <a:pt x="2904019" y="3163703"/>
                  <a:pt x="2929817" y="3160627"/>
                  <a:pt x="2955523" y="3156955"/>
                </a:cubicBezTo>
                <a:cubicBezTo>
                  <a:pt x="2966540" y="3153283"/>
                  <a:pt x="2978911" y="3152380"/>
                  <a:pt x="2988574" y="3145938"/>
                </a:cubicBezTo>
                <a:cubicBezTo>
                  <a:pt x="3013015" y="3129644"/>
                  <a:pt x="3059440" y="3065543"/>
                  <a:pt x="3065692" y="3046786"/>
                </a:cubicBezTo>
                <a:cubicBezTo>
                  <a:pt x="3073037" y="3024752"/>
                  <a:pt x="3074843" y="3000010"/>
                  <a:pt x="3087726" y="2980685"/>
                </a:cubicBezTo>
                <a:cubicBezTo>
                  <a:pt x="3095070" y="2969668"/>
                  <a:pt x="3103838" y="2959477"/>
                  <a:pt x="3109759" y="2947634"/>
                </a:cubicBezTo>
                <a:cubicBezTo>
                  <a:pt x="3114952" y="2937247"/>
                  <a:pt x="3117586" y="2925750"/>
                  <a:pt x="3120776" y="2914584"/>
                </a:cubicBezTo>
                <a:cubicBezTo>
                  <a:pt x="3131148" y="2878284"/>
                  <a:pt x="3135238" y="2853292"/>
                  <a:pt x="3142810" y="2815432"/>
                </a:cubicBezTo>
                <a:cubicBezTo>
                  <a:pt x="3139138" y="2708936"/>
                  <a:pt x="3140893" y="2602113"/>
                  <a:pt x="3131793" y="2495943"/>
                </a:cubicBezTo>
                <a:cubicBezTo>
                  <a:pt x="3129809" y="2472802"/>
                  <a:pt x="3115392" y="2452374"/>
                  <a:pt x="3109759" y="2429842"/>
                </a:cubicBezTo>
                <a:cubicBezTo>
                  <a:pt x="3082093" y="2319172"/>
                  <a:pt x="3097303" y="2370437"/>
                  <a:pt x="3065692" y="2275606"/>
                </a:cubicBezTo>
                <a:cubicBezTo>
                  <a:pt x="3062020" y="2264589"/>
                  <a:pt x="3061117" y="2252218"/>
                  <a:pt x="3054675" y="2242555"/>
                </a:cubicBezTo>
                <a:cubicBezTo>
                  <a:pt x="3047330" y="2231538"/>
                  <a:pt x="3038563" y="2221347"/>
                  <a:pt x="3032641" y="2209504"/>
                </a:cubicBezTo>
                <a:cubicBezTo>
                  <a:pt x="2987024" y="2118272"/>
                  <a:pt x="3062741" y="2238133"/>
                  <a:pt x="2999591" y="2143403"/>
                </a:cubicBezTo>
                <a:cubicBezTo>
                  <a:pt x="2970448" y="2026833"/>
                  <a:pt x="3010015" y="2164104"/>
                  <a:pt x="2966540" y="2066285"/>
                </a:cubicBezTo>
                <a:cubicBezTo>
                  <a:pt x="2905724" y="1929449"/>
                  <a:pt x="2992060" y="2071515"/>
                  <a:pt x="2900439" y="1934083"/>
                </a:cubicBezTo>
                <a:lnTo>
                  <a:pt x="2856371" y="1867981"/>
                </a:lnTo>
                <a:cubicBezTo>
                  <a:pt x="2849027" y="1856964"/>
                  <a:pt x="2838525" y="1847492"/>
                  <a:pt x="2834338" y="1834931"/>
                </a:cubicBezTo>
                <a:cubicBezTo>
                  <a:pt x="2819134" y="1789319"/>
                  <a:pt x="2829763" y="1811542"/>
                  <a:pt x="2801287" y="1768830"/>
                </a:cubicBezTo>
                <a:lnTo>
                  <a:pt x="2735186" y="1570526"/>
                </a:lnTo>
                <a:lnTo>
                  <a:pt x="2713152" y="1504425"/>
                </a:lnTo>
                <a:cubicBezTo>
                  <a:pt x="2709480" y="1493408"/>
                  <a:pt x="2704413" y="1482761"/>
                  <a:pt x="2702135" y="1471374"/>
                </a:cubicBezTo>
                <a:lnTo>
                  <a:pt x="2691118" y="1416290"/>
                </a:lnTo>
                <a:cubicBezTo>
                  <a:pt x="2687414" y="1375538"/>
                  <a:pt x="2677840" y="1255120"/>
                  <a:pt x="2669085" y="1206969"/>
                </a:cubicBezTo>
                <a:cubicBezTo>
                  <a:pt x="2667008" y="1195544"/>
                  <a:pt x="2661258" y="1185085"/>
                  <a:pt x="2658068" y="1173919"/>
                </a:cubicBezTo>
                <a:cubicBezTo>
                  <a:pt x="2653908" y="1159360"/>
                  <a:pt x="2650021" y="1144698"/>
                  <a:pt x="2647051" y="1129851"/>
                </a:cubicBezTo>
                <a:cubicBezTo>
                  <a:pt x="2643634" y="1112764"/>
                  <a:pt x="2634613" y="1042074"/>
                  <a:pt x="2625017" y="1019683"/>
                </a:cubicBezTo>
                <a:cubicBezTo>
                  <a:pt x="2619801" y="1007513"/>
                  <a:pt x="2610328" y="997649"/>
                  <a:pt x="2602983" y="986632"/>
                </a:cubicBezTo>
                <a:cubicBezTo>
                  <a:pt x="2583594" y="928459"/>
                  <a:pt x="2598408" y="963243"/>
                  <a:pt x="2547899" y="887480"/>
                </a:cubicBezTo>
                <a:cubicBezTo>
                  <a:pt x="2528315" y="858105"/>
                  <a:pt x="2522175" y="844214"/>
                  <a:pt x="2492815" y="821379"/>
                </a:cubicBezTo>
                <a:cubicBezTo>
                  <a:pt x="2471912" y="805121"/>
                  <a:pt x="2426714" y="777312"/>
                  <a:pt x="2426714" y="777312"/>
                </a:cubicBezTo>
                <a:cubicBezTo>
                  <a:pt x="2363566" y="682590"/>
                  <a:pt x="2447651" y="794063"/>
                  <a:pt x="2371629" y="733244"/>
                </a:cubicBezTo>
                <a:cubicBezTo>
                  <a:pt x="2361290" y="724973"/>
                  <a:pt x="2360824" y="707210"/>
                  <a:pt x="2349596" y="700193"/>
                </a:cubicBezTo>
                <a:cubicBezTo>
                  <a:pt x="2329901" y="687883"/>
                  <a:pt x="2305528" y="685504"/>
                  <a:pt x="2283494" y="678160"/>
                </a:cubicBezTo>
                <a:cubicBezTo>
                  <a:pt x="2272477" y="674488"/>
                  <a:pt x="2260106" y="673585"/>
                  <a:pt x="2250444" y="667143"/>
                </a:cubicBezTo>
                <a:cubicBezTo>
                  <a:pt x="2239427" y="659798"/>
                  <a:pt x="2229493" y="650487"/>
                  <a:pt x="2217393" y="645109"/>
                </a:cubicBezTo>
                <a:cubicBezTo>
                  <a:pt x="2196169" y="635676"/>
                  <a:pt x="2170617" y="635958"/>
                  <a:pt x="2151292" y="623075"/>
                </a:cubicBezTo>
                <a:cubicBezTo>
                  <a:pt x="2092109" y="583620"/>
                  <a:pt x="2103042" y="582535"/>
                  <a:pt x="2052140" y="567991"/>
                </a:cubicBezTo>
                <a:cubicBezTo>
                  <a:pt x="2037581" y="563831"/>
                  <a:pt x="2022576" y="561325"/>
                  <a:pt x="2008073" y="556974"/>
                </a:cubicBezTo>
                <a:cubicBezTo>
                  <a:pt x="1985827" y="550300"/>
                  <a:pt x="1964503" y="540573"/>
                  <a:pt x="1941971" y="534940"/>
                </a:cubicBezTo>
                <a:cubicBezTo>
                  <a:pt x="1927282" y="531268"/>
                  <a:pt x="1912406" y="528275"/>
                  <a:pt x="1897904" y="523924"/>
                </a:cubicBezTo>
                <a:cubicBezTo>
                  <a:pt x="1875658" y="517250"/>
                  <a:pt x="1853837" y="509235"/>
                  <a:pt x="1831803" y="501890"/>
                </a:cubicBezTo>
                <a:lnTo>
                  <a:pt x="1798752" y="490873"/>
                </a:lnTo>
                <a:cubicBezTo>
                  <a:pt x="1787735" y="483528"/>
                  <a:pt x="1777801" y="474216"/>
                  <a:pt x="1765702" y="468839"/>
                </a:cubicBezTo>
                <a:cubicBezTo>
                  <a:pt x="1744478" y="459406"/>
                  <a:pt x="1699600" y="446806"/>
                  <a:pt x="1699600" y="446806"/>
                </a:cubicBezTo>
                <a:lnTo>
                  <a:pt x="1633499" y="402738"/>
                </a:lnTo>
                <a:cubicBezTo>
                  <a:pt x="1622482" y="395393"/>
                  <a:pt x="1609812" y="390066"/>
                  <a:pt x="1600449" y="380704"/>
                </a:cubicBezTo>
                <a:cubicBezTo>
                  <a:pt x="1589432" y="369687"/>
                  <a:pt x="1579696" y="357219"/>
                  <a:pt x="1567398" y="347654"/>
                </a:cubicBezTo>
                <a:cubicBezTo>
                  <a:pt x="1546495" y="331396"/>
                  <a:pt x="1523331" y="318275"/>
                  <a:pt x="1501297" y="303586"/>
                </a:cubicBezTo>
                <a:lnTo>
                  <a:pt x="1435196" y="259519"/>
                </a:lnTo>
                <a:cubicBezTo>
                  <a:pt x="1424179" y="252174"/>
                  <a:pt x="1411508" y="246848"/>
                  <a:pt x="1402145" y="237485"/>
                </a:cubicBezTo>
                <a:cubicBezTo>
                  <a:pt x="1391128" y="226468"/>
                  <a:pt x="1382058" y="213076"/>
                  <a:pt x="1369094" y="204434"/>
                </a:cubicBezTo>
                <a:cubicBezTo>
                  <a:pt x="1359432" y="197993"/>
                  <a:pt x="1347061" y="197090"/>
                  <a:pt x="1336044" y="193418"/>
                </a:cubicBezTo>
                <a:cubicBezTo>
                  <a:pt x="1314010" y="178729"/>
                  <a:pt x="1288668" y="168075"/>
                  <a:pt x="1269943" y="149350"/>
                </a:cubicBezTo>
                <a:cubicBezTo>
                  <a:pt x="1245576" y="124983"/>
                  <a:pt x="1234520" y="109605"/>
                  <a:pt x="1203841" y="94266"/>
                </a:cubicBezTo>
                <a:cubicBezTo>
                  <a:pt x="1193454" y="89073"/>
                  <a:pt x="1181465" y="87823"/>
                  <a:pt x="1170791" y="83249"/>
                </a:cubicBezTo>
                <a:cubicBezTo>
                  <a:pt x="1155696" y="76780"/>
                  <a:pt x="1141818" y="67684"/>
                  <a:pt x="1126723" y="61215"/>
                </a:cubicBezTo>
                <a:cubicBezTo>
                  <a:pt x="1104594" y="51731"/>
                  <a:pt x="1071970" y="44772"/>
                  <a:pt x="1049605" y="39181"/>
                </a:cubicBezTo>
                <a:cubicBezTo>
                  <a:pt x="1038588" y="31837"/>
                  <a:pt x="1028398" y="23069"/>
                  <a:pt x="1016555" y="17148"/>
                </a:cubicBezTo>
                <a:cubicBezTo>
                  <a:pt x="940322" y="-20968"/>
                  <a:pt x="761521" y="16221"/>
                  <a:pt x="741133" y="17148"/>
                </a:cubicBezTo>
                <a:cubicBezTo>
                  <a:pt x="730116" y="20820"/>
                  <a:pt x="718234" y="22525"/>
                  <a:pt x="708082" y="28165"/>
                </a:cubicBezTo>
                <a:cubicBezTo>
                  <a:pt x="684933" y="41025"/>
                  <a:pt x="667103" y="63858"/>
                  <a:pt x="641981" y="72232"/>
                </a:cubicBezTo>
                <a:lnTo>
                  <a:pt x="608930" y="83249"/>
                </a:lnTo>
                <a:cubicBezTo>
                  <a:pt x="550176" y="171381"/>
                  <a:pt x="627291" y="64888"/>
                  <a:pt x="553846" y="138333"/>
                </a:cubicBezTo>
                <a:cubicBezTo>
                  <a:pt x="544483" y="147696"/>
                  <a:pt x="540289" y="161212"/>
                  <a:pt x="531812" y="171384"/>
                </a:cubicBezTo>
                <a:cubicBezTo>
                  <a:pt x="501356" y="207932"/>
                  <a:pt x="497243" y="196455"/>
                  <a:pt x="476728" y="237485"/>
                </a:cubicBezTo>
                <a:cubicBezTo>
                  <a:pt x="471535" y="247872"/>
                  <a:pt x="471351" y="260384"/>
                  <a:pt x="465711" y="270536"/>
                </a:cubicBezTo>
                <a:cubicBezTo>
                  <a:pt x="452851" y="293685"/>
                  <a:pt x="430018" y="311515"/>
                  <a:pt x="421644" y="336637"/>
                </a:cubicBezTo>
                <a:cubicBezTo>
                  <a:pt x="386180" y="443027"/>
                  <a:pt x="443050" y="277613"/>
                  <a:pt x="388593" y="413755"/>
                </a:cubicBezTo>
                <a:cubicBezTo>
                  <a:pt x="379967" y="435319"/>
                  <a:pt x="373903" y="457822"/>
                  <a:pt x="366559" y="479856"/>
                </a:cubicBezTo>
                <a:lnTo>
                  <a:pt x="333509" y="579008"/>
                </a:lnTo>
                <a:cubicBezTo>
                  <a:pt x="329837" y="590025"/>
                  <a:pt x="325309" y="600793"/>
                  <a:pt x="322492" y="612059"/>
                </a:cubicBezTo>
                <a:cubicBezTo>
                  <a:pt x="318820" y="626748"/>
                  <a:pt x="315635" y="641567"/>
                  <a:pt x="311475" y="656126"/>
                </a:cubicBezTo>
                <a:cubicBezTo>
                  <a:pt x="308285" y="667292"/>
                  <a:pt x="303648" y="678011"/>
                  <a:pt x="300458" y="689177"/>
                </a:cubicBezTo>
                <a:cubicBezTo>
                  <a:pt x="296298" y="703736"/>
                  <a:pt x="293601" y="718685"/>
                  <a:pt x="289441" y="733244"/>
                </a:cubicBezTo>
                <a:cubicBezTo>
                  <a:pt x="286251" y="744410"/>
                  <a:pt x="281240" y="755029"/>
                  <a:pt x="278424" y="766295"/>
                </a:cubicBezTo>
                <a:cubicBezTo>
                  <a:pt x="263377" y="826484"/>
                  <a:pt x="252989" y="929927"/>
                  <a:pt x="245374" y="975615"/>
                </a:cubicBezTo>
                <a:cubicBezTo>
                  <a:pt x="231868" y="1056651"/>
                  <a:pt x="239775" y="1020045"/>
                  <a:pt x="223340" y="1085784"/>
                </a:cubicBezTo>
                <a:cubicBezTo>
                  <a:pt x="219668" y="1122507"/>
                  <a:pt x="217542" y="1159417"/>
                  <a:pt x="212323" y="1195952"/>
                </a:cubicBezTo>
                <a:cubicBezTo>
                  <a:pt x="207404" y="1230383"/>
                  <a:pt x="199257" y="1241687"/>
                  <a:pt x="190290" y="1273071"/>
                </a:cubicBezTo>
                <a:cubicBezTo>
                  <a:pt x="186131" y="1287630"/>
                  <a:pt x="183433" y="1302579"/>
                  <a:pt x="179273" y="1317138"/>
                </a:cubicBezTo>
                <a:cubicBezTo>
                  <a:pt x="176083" y="1328304"/>
                  <a:pt x="171312" y="1338985"/>
                  <a:pt x="168256" y="1350189"/>
                </a:cubicBezTo>
                <a:cubicBezTo>
                  <a:pt x="160288" y="1379404"/>
                  <a:pt x="155798" y="1409596"/>
                  <a:pt x="146222" y="1438324"/>
                </a:cubicBezTo>
                <a:cubicBezTo>
                  <a:pt x="142550" y="1449341"/>
                  <a:pt x="140398" y="1460987"/>
                  <a:pt x="135205" y="1471374"/>
                </a:cubicBezTo>
                <a:cubicBezTo>
                  <a:pt x="129283" y="1483217"/>
                  <a:pt x="120516" y="1493408"/>
                  <a:pt x="113171" y="1504425"/>
                </a:cubicBezTo>
                <a:cubicBezTo>
                  <a:pt x="105827" y="1526459"/>
                  <a:pt x="104021" y="1551201"/>
                  <a:pt x="91138" y="1570526"/>
                </a:cubicBezTo>
                <a:cubicBezTo>
                  <a:pt x="83793" y="1581543"/>
                  <a:pt x="74482" y="1591477"/>
                  <a:pt x="69104" y="1603577"/>
                </a:cubicBezTo>
                <a:cubicBezTo>
                  <a:pt x="59671" y="1624801"/>
                  <a:pt x="54415" y="1647644"/>
                  <a:pt x="47070" y="1669678"/>
                </a:cubicBezTo>
                <a:cubicBezTo>
                  <a:pt x="43398" y="1680695"/>
                  <a:pt x="42494" y="1693066"/>
                  <a:pt x="36053" y="1702728"/>
                </a:cubicBezTo>
                <a:lnTo>
                  <a:pt x="14020" y="1735779"/>
                </a:lnTo>
                <a:cubicBezTo>
                  <a:pt x="-3449" y="1858060"/>
                  <a:pt x="-5859" y="1838917"/>
                  <a:pt x="14020" y="2011201"/>
                </a:cubicBezTo>
                <a:cubicBezTo>
                  <a:pt x="17491" y="2041284"/>
                  <a:pt x="28709" y="2069958"/>
                  <a:pt x="36053" y="2099336"/>
                </a:cubicBezTo>
                <a:lnTo>
                  <a:pt x="47070" y="2143403"/>
                </a:lnTo>
                <a:cubicBezTo>
                  <a:pt x="50742" y="2158092"/>
                  <a:pt x="53299" y="2173107"/>
                  <a:pt x="58087" y="2187471"/>
                </a:cubicBezTo>
                <a:lnTo>
                  <a:pt x="91138" y="2286622"/>
                </a:lnTo>
                <a:lnTo>
                  <a:pt x="113171" y="2352724"/>
                </a:lnTo>
                <a:cubicBezTo>
                  <a:pt x="129821" y="2419324"/>
                  <a:pt x="119399" y="2382425"/>
                  <a:pt x="146222" y="2462892"/>
                </a:cubicBezTo>
                <a:cubicBezTo>
                  <a:pt x="146222" y="2462893"/>
                  <a:pt x="168255" y="2528992"/>
                  <a:pt x="168256" y="2528993"/>
                </a:cubicBezTo>
                <a:lnTo>
                  <a:pt x="190290" y="2562044"/>
                </a:lnTo>
                <a:cubicBezTo>
                  <a:pt x="230457" y="2682557"/>
                  <a:pt x="166401" y="2500034"/>
                  <a:pt x="223340" y="2628145"/>
                </a:cubicBezTo>
                <a:cubicBezTo>
                  <a:pt x="232773" y="2649369"/>
                  <a:pt x="228951" y="2677823"/>
                  <a:pt x="245374" y="2694246"/>
                </a:cubicBezTo>
                <a:lnTo>
                  <a:pt x="311475" y="2760348"/>
                </a:lnTo>
                <a:cubicBezTo>
                  <a:pt x="322492" y="2771365"/>
                  <a:pt x="331563" y="2784756"/>
                  <a:pt x="344526" y="2793398"/>
                </a:cubicBezTo>
                <a:lnTo>
                  <a:pt x="410627" y="2837466"/>
                </a:lnTo>
                <a:lnTo>
                  <a:pt x="443677" y="2859499"/>
                </a:lnTo>
                <a:cubicBezTo>
                  <a:pt x="454694" y="2866844"/>
                  <a:pt x="464167" y="2877346"/>
                  <a:pt x="476728" y="2881533"/>
                </a:cubicBezTo>
                <a:lnTo>
                  <a:pt x="509779" y="2892550"/>
                </a:lnTo>
                <a:cubicBezTo>
                  <a:pt x="520796" y="2899895"/>
                  <a:pt x="530730" y="2909206"/>
                  <a:pt x="542829" y="2914584"/>
                </a:cubicBezTo>
                <a:cubicBezTo>
                  <a:pt x="564053" y="2924017"/>
                  <a:pt x="586896" y="2929274"/>
                  <a:pt x="608930" y="2936618"/>
                </a:cubicBezTo>
                <a:lnTo>
                  <a:pt x="708082" y="2969668"/>
                </a:lnTo>
                <a:cubicBezTo>
                  <a:pt x="819141" y="3006688"/>
                  <a:pt x="646887" y="2950208"/>
                  <a:pt x="785200" y="2991702"/>
                </a:cubicBezTo>
                <a:cubicBezTo>
                  <a:pt x="807446" y="2998376"/>
                  <a:pt x="828770" y="3008103"/>
                  <a:pt x="851302" y="3013736"/>
                </a:cubicBezTo>
                <a:cubicBezTo>
                  <a:pt x="881217" y="3021214"/>
                  <a:pt x="920490" y="3031774"/>
                  <a:pt x="950453" y="3035769"/>
                </a:cubicBezTo>
                <a:cubicBezTo>
                  <a:pt x="1058294" y="3050148"/>
                  <a:pt x="1146117" y="3050525"/>
                  <a:pt x="1258926" y="3057803"/>
                </a:cubicBezTo>
                <a:cubicBezTo>
                  <a:pt x="1306707" y="3060886"/>
                  <a:pt x="1354405" y="3065148"/>
                  <a:pt x="1402145" y="3068820"/>
                </a:cubicBezTo>
                <a:lnTo>
                  <a:pt x="1468246" y="3079837"/>
                </a:lnTo>
                <a:cubicBezTo>
                  <a:pt x="1493911" y="3083786"/>
                  <a:pt x="1519901" y="3085762"/>
                  <a:pt x="1545364" y="3090854"/>
                </a:cubicBezTo>
                <a:cubicBezTo>
                  <a:pt x="1575058" y="3096793"/>
                  <a:pt x="1604121" y="3105543"/>
                  <a:pt x="1633499" y="3112887"/>
                </a:cubicBezTo>
                <a:cubicBezTo>
                  <a:pt x="1648188" y="3116559"/>
                  <a:pt x="1662720" y="3120934"/>
                  <a:pt x="1677567" y="3123904"/>
                </a:cubicBezTo>
                <a:lnTo>
                  <a:pt x="1787735" y="3145938"/>
                </a:lnTo>
                <a:cubicBezTo>
                  <a:pt x="1806097" y="3149610"/>
                  <a:pt x="1824172" y="3155260"/>
                  <a:pt x="1842820" y="3156955"/>
                </a:cubicBezTo>
                <a:cubicBezTo>
                  <a:pt x="1883215" y="3160627"/>
                  <a:pt x="1923721" y="3163233"/>
                  <a:pt x="1964005" y="3167972"/>
                </a:cubicBezTo>
                <a:cubicBezTo>
                  <a:pt x="1986190" y="3170582"/>
                  <a:pt x="2007860" y="3176967"/>
                  <a:pt x="2030106" y="3178989"/>
                </a:cubicBezTo>
                <a:cubicBezTo>
                  <a:pt x="2088736" y="3184319"/>
                  <a:pt x="2147619" y="3186334"/>
                  <a:pt x="2206376" y="3190006"/>
                </a:cubicBezTo>
                <a:cubicBezTo>
                  <a:pt x="2277289" y="3213642"/>
                  <a:pt x="2202984" y="3191276"/>
                  <a:pt x="2327562" y="3212039"/>
                </a:cubicBezTo>
                <a:cubicBezTo>
                  <a:pt x="2342497" y="3214528"/>
                  <a:pt x="2357070" y="3218896"/>
                  <a:pt x="2371629" y="3223056"/>
                </a:cubicBezTo>
                <a:cubicBezTo>
                  <a:pt x="2382795" y="3226246"/>
                  <a:pt x="2393225" y="3232164"/>
                  <a:pt x="2404680" y="3234073"/>
                </a:cubicBezTo>
                <a:cubicBezTo>
                  <a:pt x="2415547" y="3235884"/>
                  <a:pt x="2426713" y="3234073"/>
                  <a:pt x="2437730" y="3234073"/>
                </a:cubicBezTo>
              </a:path>
            </a:pathLst>
          </a:custGeom>
          <a:noFill/>
          <a:ln>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a:ea typeface="+mn-ea"/>
                <a:cs typeface="Angsana New"/>
              </a:rPr>
              <a:t>Grid Connected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a:ea typeface="+mn-ea"/>
                <a:cs typeface="Angsana New"/>
              </a:rPr>
              <a:t>Energy Storage</a:t>
            </a:r>
            <a:endParaRPr kumimoji="0" lang="en-US" sz="1400" b="1" i="0" u="none" strike="noStrike" kern="1200" cap="none" spc="0" normalizeH="0" baseline="0" noProof="0" dirty="0">
              <a:ln>
                <a:noFill/>
              </a:ln>
              <a:solidFill>
                <a:srgbClr val="FFFFFF"/>
              </a:solidFill>
              <a:effectLst/>
              <a:uLnTx/>
              <a:uFillTx/>
              <a:latin typeface="Arial"/>
              <a:ea typeface="+mn-ea"/>
              <a:cs typeface="Angsana New"/>
            </a:endParaRPr>
          </a:p>
        </p:txBody>
      </p:sp>
      <p:sp>
        <p:nvSpPr>
          <p:cNvPr id="39" name="Freeform 38"/>
          <p:cNvSpPr/>
          <p:nvPr/>
        </p:nvSpPr>
        <p:spPr>
          <a:xfrm>
            <a:off x="6610120" y="594911"/>
            <a:ext cx="1763614" cy="1850834"/>
          </a:xfrm>
          <a:custGeom>
            <a:avLst/>
            <a:gdLst>
              <a:gd name="connsiteX0" fmla="*/ 760164 w 1763614"/>
              <a:gd name="connsiteY0" fmla="*/ 22034 h 1850834"/>
              <a:gd name="connsiteX1" fmla="*/ 716097 w 1763614"/>
              <a:gd name="connsiteY1" fmla="*/ 33050 h 1850834"/>
              <a:gd name="connsiteX2" fmla="*/ 572878 w 1763614"/>
              <a:gd name="connsiteY2" fmla="*/ 22034 h 1850834"/>
              <a:gd name="connsiteX3" fmla="*/ 440675 w 1763614"/>
              <a:gd name="connsiteY3" fmla="*/ 0 h 1850834"/>
              <a:gd name="connsiteX4" fmla="*/ 242372 w 1763614"/>
              <a:gd name="connsiteY4" fmla="*/ 11017 h 1850834"/>
              <a:gd name="connsiteX5" fmla="*/ 209321 w 1763614"/>
              <a:gd name="connsiteY5" fmla="*/ 22034 h 1850834"/>
              <a:gd name="connsiteX6" fmla="*/ 154237 w 1763614"/>
              <a:gd name="connsiteY6" fmla="*/ 88135 h 1850834"/>
              <a:gd name="connsiteX7" fmla="*/ 99152 w 1763614"/>
              <a:gd name="connsiteY7" fmla="*/ 154236 h 1850834"/>
              <a:gd name="connsiteX8" fmla="*/ 77119 w 1763614"/>
              <a:gd name="connsiteY8" fmla="*/ 220337 h 1850834"/>
              <a:gd name="connsiteX9" fmla="*/ 44068 w 1763614"/>
              <a:gd name="connsiteY9" fmla="*/ 341523 h 1850834"/>
              <a:gd name="connsiteX10" fmla="*/ 33051 w 1763614"/>
              <a:gd name="connsiteY10" fmla="*/ 396607 h 1850834"/>
              <a:gd name="connsiteX11" fmla="*/ 22034 w 1763614"/>
              <a:gd name="connsiteY11" fmla="*/ 495759 h 1850834"/>
              <a:gd name="connsiteX12" fmla="*/ 0 w 1763614"/>
              <a:gd name="connsiteY12" fmla="*/ 594911 h 1850834"/>
              <a:gd name="connsiteX13" fmla="*/ 11017 w 1763614"/>
              <a:gd name="connsiteY13" fmla="*/ 969484 h 1850834"/>
              <a:gd name="connsiteX14" fmla="*/ 44068 w 1763614"/>
              <a:gd name="connsiteY14" fmla="*/ 1090670 h 1850834"/>
              <a:gd name="connsiteX15" fmla="*/ 66102 w 1763614"/>
              <a:gd name="connsiteY15" fmla="*/ 1134737 h 1850834"/>
              <a:gd name="connsiteX16" fmla="*/ 88135 w 1763614"/>
              <a:gd name="connsiteY16" fmla="*/ 1200838 h 1850834"/>
              <a:gd name="connsiteX17" fmla="*/ 99152 w 1763614"/>
              <a:gd name="connsiteY17" fmla="*/ 1233889 h 1850834"/>
              <a:gd name="connsiteX18" fmla="*/ 121186 w 1763614"/>
              <a:gd name="connsiteY18" fmla="*/ 1266940 h 1850834"/>
              <a:gd name="connsiteX19" fmla="*/ 165253 w 1763614"/>
              <a:gd name="connsiteY19" fmla="*/ 1355075 h 1850834"/>
              <a:gd name="connsiteX20" fmla="*/ 220338 w 1763614"/>
              <a:gd name="connsiteY20" fmla="*/ 1432193 h 1850834"/>
              <a:gd name="connsiteX21" fmla="*/ 242372 w 1763614"/>
              <a:gd name="connsiteY21" fmla="*/ 1465243 h 1850834"/>
              <a:gd name="connsiteX22" fmla="*/ 275422 w 1763614"/>
              <a:gd name="connsiteY22" fmla="*/ 1498294 h 1850834"/>
              <a:gd name="connsiteX23" fmla="*/ 330507 w 1763614"/>
              <a:gd name="connsiteY23" fmla="*/ 1564395 h 1850834"/>
              <a:gd name="connsiteX24" fmla="*/ 363557 w 1763614"/>
              <a:gd name="connsiteY24" fmla="*/ 1608462 h 1850834"/>
              <a:gd name="connsiteX25" fmla="*/ 385591 w 1763614"/>
              <a:gd name="connsiteY25" fmla="*/ 1641513 h 1850834"/>
              <a:gd name="connsiteX26" fmla="*/ 429658 w 1763614"/>
              <a:gd name="connsiteY26" fmla="*/ 1685581 h 1850834"/>
              <a:gd name="connsiteX27" fmla="*/ 473726 w 1763614"/>
              <a:gd name="connsiteY27" fmla="*/ 1751682 h 1850834"/>
              <a:gd name="connsiteX28" fmla="*/ 550844 w 1763614"/>
              <a:gd name="connsiteY28" fmla="*/ 1762699 h 1850834"/>
              <a:gd name="connsiteX29" fmla="*/ 616945 w 1763614"/>
              <a:gd name="connsiteY29" fmla="*/ 1784732 h 1850834"/>
              <a:gd name="connsiteX30" fmla="*/ 649996 w 1763614"/>
              <a:gd name="connsiteY30" fmla="*/ 1795749 h 1850834"/>
              <a:gd name="connsiteX31" fmla="*/ 694063 w 1763614"/>
              <a:gd name="connsiteY31" fmla="*/ 1806766 h 1850834"/>
              <a:gd name="connsiteX32" fmla="*/ 760164 w 1763614"/>
              <a:gd name="connsiteY32" fmla="*/ 1828800 h 1850834"/>
              <a:gd name="connsiteX33" fmla="*/ 848299 w 1763614"/>
              <a:gd name="connsiteY33" fmla="*/ 1850834 h 1850834"/>
              <a:gd name="connsiteX34" fmla="*/ 1068637 w 1763614"/>
              <a:gd name="connsiteY34" fmla="*/ 1839817 h 1850834"/>
              <a:gd name="connsiteX35" fmla="*/ 1134738 w 1763614"/>
              <a:gd name="connsiteY35" fmla="*/ 1806766 h 1850834"/>
              <a:gd name="connsiteX36" fmla="*/ 1167788 w 1763614"/>
              <a:gd name="connsiteY36" fmla="*/ 1795749 h 1850834"/>
              <a:gd name="connsiteX37" fmla="*/ 1233890 w 1763614"/>
              <a:gd name="connsiteY37" fmla="*/ 1751682 h 1850834"/>
              <a:gd name="connsiteX38" fmla="*/ 1266940 w 1763614"/>
              <a:gd name="connsiteY38" fmla="*/ 1729648 h 1850834"/>
              <a:gd name="connsiteX39" fmla="*/ 1333041 w 1763614"/>
              <a:gd name="connsiteY39" fmla="*/ 1707614 h 1850834"/>
              <a:gd name="connsiteX40" fmla="*/ 1432193 w 1763614"/>
              <a:gd name="connsiteY40" fmla="*/ 1663547 h 1850834"/>
              <a:gd name="connsiteX41" fmla="*/ 1498294 w 1763614"/>
              <a:gd name="connsiteY41" fmla="*/ 1641513 h 1850834"/>
              <a:gd name="connsiteX42" fmla="*/ 1564396 w 1763614"/>
              <a:gd name="connsiteY42" fmla="*/ 1586429 h 1850834"/>
              <a:gd name="connsiteX43" fmla="*/ 1608463 w 1763614"/>
              <a:gd name="connsiteY43" fmla="*/ 1520328 h 1850834"/>
              <a:gd name="connsiteX44" fmla="*/ 1641514 w 1763614"/>
              <a:gd name="connsiteY44" fmla="*/ 1454226 h 1850834"/>
              <a:gd name="connsiteX45" fmla="*/ 1652531 w 1763614"/>
              <a:gd name="connsiteY45" fmla="*/ 1421176 h 1850834"/>
              <a:gd name="connsiteX46" fmla="*/ 1674564 w 1763614"/>
              <a:gd name="connsiteY46" fmla="*/ 1388125 h 1850834"/>
              <a:gd name="connsiteX47" fmla="*/ 1696598 w 1763614"/>
              <a:gd name="connsiteY47" fmla="*/ 1322024 h 1850834"/>
              <a:gd name="connsiteX48" fmla="*/ 1740666 w 1763614"/>
              <a:gd name="connsiteY48" fmla="*/ 1255923 h 1850834"/>
              <a:gd name="connsiteX49" fmla="*/ 1751682 w 1763614"/>
              <a:gd name="connsiteY49" fmla="*/ 1123720 h 1850834"/>
              <a:gd name="connsiteX50" fmla="*/ 1729649 w 1763614"/>
              <a:gd name="connsiteY50" fmla="*/ 1090670 h 1850834"/>
              <a:gd name="connsiteX51" fmla="*/ 1696598 w 1763614"/>
              <a:gd name="connsiteY51" fmla="*/ 1068636 h 1850834"/>
              <a:gd name="connsiteX52" fmla="*/ 1674564 w 1763614"/>
              <a:gd name="connsiteY52" fmla="*/ 1035585 h 1850834"/>
              <a:gd name="connsiteX53" fmla="*/ 1619480 w 1763614"/>
              <a:gd name="connsiteY53" fmla="*/ 936434 h 1850834"/>
              <a:gd name="connsiteX54" fmla="*/ 1586429 w 1763614"/>
              <a:gd name="connsiteY54" fmla="*/ 914400 h 1850834"/>
              <a:gd name="connsiteX55" fmla="*/ 1575413 w 1763614"/>
              <a:gd name="connsiteY55" fmla="*/ 881349 h 1850834"/>
              <a:gd name="connsiteX56" fmla="*/ 1531345 w 1763614"/>
              <a:gd name="connsiteY56" fmla="*/ 815248 h 1850834"/>
              <a:gd name="connsiteX57" fmla="*/ 1509311 w 1763614"/>
              <a:gd name="connsiteY57" fmla="*/ 782197 h 1850834"/>
              <a:gd name="connsiteX58" fmla="*/ 1487278 w 1763614"/>
              <a:gd name="connsiteY58" fmla="*/ 749147 h 1850834"/>
              <a:gd name="connsiteX59" fmla="*/ 1454227 w 1763614"/>
              <a:gd name="connsiteY59" fmla="*/ 683046 h 1850834"/>
              <a:gd name="connsiteX60" fmla="*/ 1421176 w 1763614"/>
              <a:gd name="connsiteY60" fmla="*/ 661012 h 1850834"/>
              <a:gd name="connsiteX61" fmla="*/ 1366092 w 1763614"/>
              <a:gd name="connsiteY61" fmla="*/ 594911 h 1850834"/>
              <a:gd name="connsiteX62" fmla="*/ 1311008 w 1763614"/>
              <a:gd name="connsiteY62" fmla="*/ 539826 h 1850834"/>
              <a:gd name="connsiteX63" fmla="*/ 1255923 w 1763614"/>
              <a:gd name="connsiteY63" fmla="*/ 473725 h 1850834"/>
              <a:gd name="connsiteX64" fmla="*/ 1233890 w 1763614"/>
              <a:gd name="connsiteY64" fmla="*/ 440675 h 1850834"/>
              <a:gd name="connsiteX65" fmla="*/ 1167788 w 1763614"/>
              <a:gd name="connsiteY65" fmla="*/ 374573 h 1850834"/>
              <a:gd name="connsiteX66" fmla="*/ 1112704 w 1763614"/>
              <a:gd name="connsiteY66" fmla="*/ 308472 h 1850834"/>
              <a:gd name="connsiteX67" fmla="*/ 1079653 w 1763614"/>
              <a:gd name="connsiteY67" fmla="*/ 286438 h 1850834"/>
              <a:gd name="connsiteX68" fmla="*/ 1046603 w 1763614"/>
              <a:gd name="connsiteY68" fmla="*/ 253388 h 1850834"/>
              <a:gd name="connsiteX69" fmla="*/ 1013552 w 1763614"/>
              <a:gd name="connsiteY69" fmla="*/ 231354 h 1850834"/>
              <a:gd name="connsiteX70" fmla="*/ 914400 w 1763614"/>
              <a:gd name="connsiteY70" fmla="*/ 143219 h 1850834"/>
              <a:gd name="connsiteX71" fmla="*/ 892367 w 1763614"/>
              <a:gd name="connsiteY71" fmla="*/ 110169 h 1850834"/>
              <a:gd name="connsiteX72" fmla="*/ 826266 w 1763614"/>
              <a:gd name="connsiteY72" fmla="*/ 77118 h 1850834"/>
              <a:gd name="connsiteX73" fmla="*/ 793215 w 1763614"/>
              <a:gd name="connsiteY73" fmla="*/ 55084 h 1850834"/>
              <a:gd name="connsiteX74" fmla="*/ 760164 w 1763614"/>
              <a:gd name="connsiteY74" fmla="*/ 44067 h 1850834"/>
              <a:gd name="connsiteX75" fmla="*/ 760164 w 1763614"/>
              <a:gd name="connsiteY75" fmla="*/ 22034 h 185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63614" h="1850834">
                <a:moveTo>
                  <a:pt x="760164" y="22034"/>
                </a:moveTo>
                <a:cubicBezTo>
                  <a:pt x="752820" y="20198"/>
                  <a:pt x="731238" y="33050"/>
                  <a:pt x="716097" y="33050"/>
                </a:cubicBezTo>
                <a:cubicBezTo>
                  <a:pt x="668216" y="33050"/>
                  <a:pt x="620521" y="26798"/>
                  <a:pt x="572878" y="22034"/>
                </a:cubicBezTo>
                <a:cubicBezTo>
                  <a:pt x="518221" y="16569"/>
                  <a:pt x="491658" y="10197"/>
                  <a:pt x="440675" y="0"/>
                </a:cubicBezTo>
                <a:cubicBezTo>
                  <a:pt x="374574" y="3672"/>
                  <a:pt x="308277" y="4740"/>
                  <a:pt x="242372" y="11017"/>
                </a:cubicBezTo>
                <a:cubicBezTo>
                  <a:pt x="230811" y="12118"/>
                  <a:pt x="218984" y="15592"/>
                  <a:pt x="209321" y="22034"/>
                </a:cubicBezTo>
                <a:cubicBezTo>
                  <a:pt x="173107" y="46176"/>
                  <a:pt x="179644" y="57647"/>
                  <a:pt x="154237" y="88135"/>
                </a:cubicBezTo>
                <a:cubicBezTo>
                  <a:pt x="129527" y="117788"/>
                  <a:pt x="114783" y="119066"/>
                  <a:pt x="99152" y="154236"/>
                </a:cubicBezTo>
                <a:cubicBezTo>
                  <a:pt x="89719" y="175460"/>
                  <a:pt x="84463" y="198303"/>
                  <a:pt x="77119" y="220337"/>
                </a:cubicBezTo>
                <a:cubicBezTo>
                  <a:pt x="61290" y="267824"/>
                  <a:pt x="56495" y="279391"/>
                  <a:pt x="44068" y="341523"/>
                </a:cubicBezTo>
                <a:cubicBezTo>
                  <a:pt x="40396" y="359884"/>
                  <a:pt x="35699" y="378070"/>
                  <a:pt x="33051" y="396607"/>
                </a:cubicBezTo>
                <a:cubicBezTo>
                  <a:pt x="28348" y="429527"/>
                  <a:pt x="26737" y="462839"/>
                  <a:pt x="22034" y="495759"/>
                </a:cubicBezTo>
                <a:cubicBezTo>
                  <a:pt x="17372" y="528392"/>
                  <a:pt x="8018" y="562838"/>
                  <a:pt x="0" y="594911"/>
                </a:cubicBezTo>
                <a:cubicBezTo>
                  <a:pt x="3672" y="719769"/>
                  <a:pt x="2117" y="844890"/>
                  <a:pt x="11017" y="969484"/>
                </a:cubicBezTo>
                <a:cubicBezTo>
                  <a:pt x="11498" y="976223"/>
                  <a:pt x="32820" y="1064425"/>
                  <a:pt x="44068" y="1090670"/>
                </a:cubicBezTo>
                <a:cubicBezTo>
                  <a:pt x="50537" y="1105765"/>
                  <a:pt x="60003" y="1119489"/>
                  <a:pt x="66102" y="1134737"/>
                </a:cubicBezTo>
                <a:cubicBezTo>
                  <a:pt x="74728" y="1156301"/>
                  <a:pt x="80791" y="1178804"/>
                  <a:pt x="88135" y="1200838"/>
                </a:cubicBezTo>
                <a:cubicBezTo>
                  <a:pt x="91807" y="1211855"/>
                  <a:pt x="92710" y="1224226"/>
                  <a:pt x="99152" y="1233889"/>
                </a:cubicBezTo>
                <a:cubicBezTo>
                  <a:pt x="106497" y="1244906"/>
                  <a:pt x="114846" y="1255316"/>
                  <a:pt x="121186" y="1266940"/>
                </a:cubicBezTo>
                <a:cubicBezTo>
                  <a:pt x="136914" y="1295775"/>
                  <a:pt x="147033" y="1327746"/>
                  <a:pt x="165253" y="1355075"/>
                </a:cubicBezTo>
                <a:cubicBezTo>
                  <a:pt x="217180" y="1432963"/>
                  <a:pt x="152012" y="1336539"/>
                  <a:pt x="220338" y="1432193"/>
                </a:cubicBezTo>
                <a:cubicBezTo>
                  <a:pt x="228034" y="1442967"/>
                  <a:pt x="233896" y="1455071"/>
                  <a:pt x="242372" y="1465243"/>
                </a:cubicBezTo>
                <a:cubicBezTo>
                  <a:pt x="252346" y="1477212"/>
                  <a:pt x="266366" y="1485616"/>
                  <a:pt x="275422" y="1498294"/>
                </a:cubicBezTo>
                <a:cubicBezTo>
                  <a:pt x="326248" y="1569451"/>
                  <a:pt x="265352" y="1520958"/>
                  <a:pt x="330507" y="1564395"/>
                </a:cubicBezTo>
                <a:cubicBezTo>
                  <a:pt x="341524" y="1579084"/>
                  <a:pt x="352885" y="1593521"/>
                  <a:pt x="363557" y="1608462"/>
                </a:cubicBezTo>
                <a:cubicBezTo>
                  <a:pt x="371253" y="1619236"/>
                  <a:pt x="376974" y="1631460"/>
                  <a:pt x="385591" y="1641513"/>
                </a:cubicBezTo>
                <a:cubicBezTo>
                  <a:pt x="399110" y="1657286"/>
                  <a:pt x="416681" y="1669360"/>
                  <a:pt x="429658" y="1685581"/>
                </a:cubicBezTo>
                <a:cubicBezTo>
                  <a:pt x="446201" y="1706259"/>
                  <a:pt x="447511" y="1747937"/>
                  <a:pt x="473726" y="1751682"/>
                </a:cubicBezTo>
                <a:lnTo>
                  <a:pt x="550844" y="1762699"/>
                </a:lnTo>
                <a:lnTo>
                  <a:pt x="616945" y="1784732"/>
                </a:lnTo>
                <a:cubicBezTo>
                  <a:pt x="627962" y="1788404"/>
                  <a:pt x="638730" y="1792932"/>
                  <a:pt x="649996" y="1795749"/>
                </a:cubicBezTo>
                <a:cubicBezTo>
                  <a:pt x="664685" y="1799421"/>
                  <a:pt x="679560" y="1802415"/>
                  <a:pt x="694063" y="1806766"/>
                </a:cubicBezTo>
                <a:cubicBezTo>
                  <a:pt x="716309" y="1813440"/>
                  <a:pt x="737632" y="1823167"/>
                  <a:pt x="760164" y="1828800"/>
                </a:cubicBezTo>
                <a:lnTo>
                  <a:pt x="848299" y="1850834"/>
                </a:lnTo>
                <a:cubicBezTo>
                  <a:pt x="921745" y="1847162"/>
                  <a:pt x="995376" y="1846188"/>
                  <a:pt x="1068637" y="1839817"/>
                </a:cubicBezTo>
                <a:cubicBezTo>
                  <a:pt x="1102156" y="1836902"/>
                  <a:pt x="1105813" y="1821229"/>
                  <a:pt x="1134738" y="1806766"/>
                </a:cubicBezTo>
                <a:cubicBezTo>
                  <a:pt x="1145125" y="1801573"/>
                  <a:pt x="1157637" y="1801389"/>
                  <a:pt x="1167788" y="1795749"/>
                </a:cubicBezTo>
                <a:cubicBezTo>
                  <a:pt x="1190937" y="1782889"/>
                  <a:pt x="1211856" y="1766371"/>
                  <a:pt x="1233890" y="1751682"/>
                </a:cubicBezTo>
                <a:cubicBezTo>
                  <a:pt x="1244907" y="1744338"/>
                  <a:pt x="1254379" y="1733835"/>
                  <a:pt x="1266940" y="1729648"/>
                </a:cubicBezTo>
                <a:cubicBezTo>
                  <a:pt x="1288974" y="1722303"/>
                  <a:pt x="1313716" y="1720497"/>
                  <a:pt x="1333041" y="1707614"/>
                </a:cubicBezTo>
                <a:cubicBezTo>
                  <a:pt x="1385417" y="1672698"/>
                  <a:pt x="1353531" y="1689768"/>
                  <a:pt x="1432193" y="1663547"/>
                </a:cubicBezTo>
                <a:cubicBezTo>
                  <a:pt x="1432194" y="1663547"/>
                  <a:pt x="1498293" y="1641514"/>
                  <a:pt x="1498294" y="1641513"/>
                </a:cubicBezTo>
                <a:cubicBezTo>
                  <a:pt x="1527671" y="1621929"/>
                  <a:pt x="1541560" y="1615790"/>
                  <a:pt x="1564396" y="1586429"/>
                </a:cubicBezTo>
                <a:cubicBezTo>
                  <a:pt x="1580654" y="1565526"/>
                  <a:pt x="1608463" y="1520328"/>
                  <a:pt x="1608463" y="1520328"/>
                </a:cubicBezTo>
                <a:cubicBezTo>
                  <a:pt x="1636153" y="1437257"/>
                  <a:pt x="1598802" y="1539649"/>
                  <a:pt x="1641514" y="1454226"/>
                </a:cubicBezTo>
                <a:cubicBezTo>
                  <a:pt x="1646707" y="1443839"/>
                  <a:pt x="1647338" y="1431563"/>
                  <a:pt x="1652531" y="1421176"/>
                </a:cubicBezTo>
                <a:cubicBezTo>
                  <a:pt x="1658452" y="1409333"/>
                  <a:pt x="1669187" y="1400224"/>
                  <a:pt x="1674564" y="1388125"/>
                </a:cubicBezTo>
                <a:cubicBezTo>
                  <a:pt x="1683997" y="1366901"/>
                  <a:pt x="1683715" y="1341349"/>
                  <a:pt x="1696598" y="1322024"/>
                </a:cubicBezTo>
                <a:lnTo>
                  <a:pt x="1740666" y="1255923"/>
                </a:lnTo>
                <a:cubicBezTo>
                  <a:pt x="1762051" y="1191767"/>
                  <a:pt x="1773935" y="1190479"/>
                  <a:pt x="1751682" y="1123720"/>
                </a:cubicBezTo>
                <a:cubicBezTo>
                  <a:pt x="1747495" y="1111159"/>
                  <a:pt x="1739011" y="1100032"/>
                  <a:pt x="1729649" y="1090670"/>
                </a:cubicBezTo>
                <a:cubicBezTo>
                  <a:pt x="1720286" y="1081307"/>
                  <a:pt x="1707615" y="1075981"/>
                  <a:pt x="1696598" y="1068636"/>
                </a:cubicBezTo>
                <a:cubicBezTo>
                  <a:pt x="1689253" y="1057619"/>
                  <a:pt x="1680486" y="1047428"/>
                  <a:pt x="1674564" y="1035585"/>
                </a:cubicBezTo>
                <a:cubicBezTo>
                  <a:pt x="1654474" y="995405"/>
                  <a:pt x="1671583" y="971169"/>
                  <a:pt x="1619480" y="936434"/>
                </a:cubicBezTo>
                <a:lnTo>
                  <a:pt x="1586429" y="914400"/>
                </a:lnTo>
                <a:cubicBezTo>
                  <a:pt x="1582757" y="903383"/>
                  <a:pt x="1581053" y="891500"/>
                  <a:pt x="1575413" y="881349"/>
                </a:cubicBezTo>
                <a:cubicBezTo>
                  <a:pt x="1562553" y="858200"/>
                  <a:pt x="1546034" y="837282"/>
                  <a:pt x="1531345" y="815248"/>
                </a:cubicBezTo>
                <a:lnTo>
                  <a:pt x="1509311" y="782197"/>
                </a:lnTo>
                <a:cubicBezTo>
                  <a:pt x="1501967" y="771180"/>
                  <a:pt x="1491465" y="761708"/>
                  <a:pt x="1487278" y="749147"/>
                </a:cubicBezTo>
                <a:cubicBezTo>
                  <a:pt x="1478317" y="722265"/>
                  <a:pt x="1475584" y="704403"/>
                  <a:pt x="1454227" y="683046"/>
                </a:cubicBezTo>
                <a:cubicBezTo>
                  <a:pt x="1444864" y="673683"/>
                  <a:pt x="1432193" y="668357"/>
                  <a:pt x="1421176" y="661012"/>
                </a:cubicBezTo>
                <a:cubicBezTo>
                  <a:pt x="1366477" y="578959"/>
                  <a:pt x="1436775" y="679729"/>
                  <a:pt x="1366092" y="594911"/>
                </a:cubicBezTo>
                <a:cubicBezTo>
                  <a:pt x="1320186" y="539824"/>
                  <a:pt x="1371602" y="580223"/>
                  <a:pt x="1311008" y="539826"/>
                </a:cubicBezTo>
                <a:cubicBezTo>
                  <a:pt x="1256298" y="457763"/>
                  <a:pt x="1326617" y="558558"/>
                  <a:pt x="1255923" y="473725"/>
                </a:cubicBezTo>
                <a:cubicBezTo>
                  <a:pt x="1247447" y="463553"/>
                  <a:pt x="1242686" y="450571"/>
                  <a:pt x="1233890" y="440675"/>
                </a:cubicBezTo>
                <a:cubicBezTo>
                  <a:pt x="1213188" y="417385"/>
                  <a:pt x="1185073" y="400500"/>
                  <a:pt x="1167788" y="374573"/>
                </a:cubicBezTo>
                <a:cubicBezTo>
                  <a:pt x="1146123" y="342075"/>
                  <a:pt x="1144514" y="334981"/>
                  <a:pt x="1112704" y="308472"/>
                </a:cubicBezTo>
                <a:cubicBezTo>
                  <a:pt x="1102532" y="299995"/>
                  <a:pt x="1089825" y="294915"/>
                  <a:pt x="1079653" y="286438"/>
                </a:cubicBezTo>
                <a:cubicBezTo>
                  <a:pt x="1067684" y="276464"/>
                  <a:pt x="1058572" y="263362"/>
                  <a:pt x="1046603" y="253388"/>
                </a:cubicBezTo>
                <a:cubicBezTo>
                  <a:pt x="1036431" y="244911"/>
                  <a:pt x="1023448" y="240151"/>
                  <a:pt x="1013552" y="231354"/>
                </a:cubicBezTo>
                <a:cubicBezTo>
                  <a:pt x="900356" y="130735"/>
                  <a:pt x="989411" y="193227"/>
                  <a:pt x="914400" y="143219"/>
                </a:cubicBezTo>
                <a:cubicBezTo>
                  <a:pt x="907056" y="132202"/>
                  <a:pt x="901729" y="119531"/>
                  <a:pt x="892367" y="110169"/>
                </a:cubicBezTo>
                <a:cubicBezTo>
                  <a:pt x="860794" y="78596"/>
                  <a:pt x="862107" y="95039"/>
                  <a:pt x="826266" y="77118"/>
                </a:cubicBezTo>
                <a:cubicBezTo>
                  <a:pt x="814423" y="71196"/>
                  <a:pt x="805058" y="61005"/>
                  <a:pt x="793215" y="55084"/>
                </a:cubicBezTo>
                <a:cubicBezTo>
                  <a:pt x="782828" y="49891"/>
                  <a:pt x="770946" y="48380"/>
                  <a:pt x="760164" y="44067"/>
                </a:cubicBezTo>
                <a:cubicBezTo>
                  <a:pt x="752540" y="41017"/>
                  <a:pt x="767508" y="23870"/>
                  <a:pt x="760164" y="22034"/>
                </a:cubicBezTo>
                <a:close/>
              </a:path>
            </a:pathLst>
          </a:custGeom>
          <a:noFill/>
          <a:ln>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a:ea typeface="+mn-ea"/>
                <a:cs typeface="Angsana New"/>
              </a:rPr>
              <a:t>DC &amp; </a:t>
            </a:r>
            <a:r>
              <a:rPr kumimoji="0" lang="en-US" sz="1400" b="1" i="0" u="none" strike="noStrike" kern="1200" cap="none" spc="0" normalizeH="0" baseline="0" noProof="0" smtClean="0">
                <a:ln>
                  <a:noFill/>
                </a:ln>
                <a:solidFill>
                  <a:srgbClr val="FFFFFF"/>
                </a:solidFill>
                <a:effectLst/>
                <a:uLnTx/>
                <a:uFillTx/>
                <a:latin typeface="Arial"/>
                <a:ea typeface="+mn-ea"/>
                <a:cs typeface="Angsana New"/>
              </a:rPr>
              <a:t>AC Microgrid</a:t>
            </a:r>
            <a:endParaRPr kumimoji="0" lang="en-US" sz="1400" b="1" i="0" u="none" strike="noStrike" kern="1200" cap="none" spc="0" normalizeH="0" baseline="0" noProof="0">
              <a:ln>
                <a:noFill/>
              </a:ln>
              <a:solidFill>
                <a:srgbClr val="FFFFFF"/>
              </a:solidFill>
              <a:effectLst/>
              <a:uLnTx/>
              <a:uFillTx/>
              <a:latin typeface="Arial"/>
              <a:ea typeface="+mn-ea"/>
              <a:cs typeface="Angsana New"/>
            </a:endParaRPr>
          </a:p>
        </p:txBody>
      </p:sp>
      <p:sp>
        <p:nvSpPr>
          <p:cNvPr id="40" name="Freeform 39"/>
          <p:cNvSpPr/>
          <p:nvPr/>
        </p:nvSpPr>
        <p:spPr>
          <a:xfrm>
            <a:off x="7227065" y="198304"/>
            <a:ext cx="1013552" cy="642628"/>
          </a:xfrm>
          <a:custGeom>
            <a:avLst/>
            <a:gdLst>
              <a:gd name="connsiteX0" fmla="*/ 605928 w 1013552"/>
              <a:gd name="connsiteY0" fmla="*/ 0 h 642628"/>
              <a:gd name="connsiteX1" fmla="*/ 231354 w 1013552"/>
              <a:gd name="connsiteY1" fmla="*/ 22033 h 642628"/>
              <a:gd name="connsiteX2" fmla="*/ 187287 w 1013552"/>
              <a:gd name="connsiteY2" fmla="*/ 33050 h 642628"/>
              <a:gd name="connsiteX3" fmla="*/ 132202 w 1013552"/>
              <a:gd name="connsiteY3" fmla="*/ 44067 h 642628"/>
              <a:gd name="connsiteX4" fmla="*/ 55084 w 1013552"/>
              <a:gd name="connsiteY4" fmla="*/ 66101 h 642628"/>
              <a:gd name="connsiteX5" fmla="*/ 22034 w 1013552"/>
              <a:gd name="connsiteY5" fmla="*/ 88135 h 642628"/>
              <a:gd name="connsiteX6" fmla="*/ 0 w 1013552"/>
              <a:gd name="connsiteY6" fmla="*/ 154236 h 642628"/>
              <a:gd name="connsiteX7" fmla="*/ 22034 w 1013552"/>
              <a:gd name="connsiteY7" fmla="*/ 341523 h 642628"/>
              <a:gd name="connsiteX8" fmla="*/ 77118 w 1013552"/>
              <a:gd name="connsiteY8" fmla="*/ 407624 h 642628"/>
              <a:gd name="connsiteX9" fmla="*/ 143219 w 1013552"/>
              <a:gd name="connsiteY9" fmla="*/ 451691 h 642628"/>
              <a:gd name="connsiteX10" fmla="*/ 242371 w 1013552"/>
              <a:gd name="connsiteY10" fmla="*/ 528809 h 642628"/>
              <a:gd name="connsiteX11" fmla="*/ 275422 w 1013552"/>
              <a:gd name="connsiteY11" fmla="*/ 550843 h 642628"/>
              <a:gd name="connsiteX12" fmla="*/ 308472 w 1013552"/>
              <a:gd name="connsiteY12" fmla="*/ 572877 h 642628"/>
              <a:gd name="connsiteX13" fmla="*/ 374574 w 1013552"/>
              <a:gd name="connsiteY13" fmla="*/ 605927 h 642628"/>
              <a:gd name="connsiteX14" fmla="*/ 440675 w 1013552"/>
              <a:gd name="connsiteY14" fmla="*/ 638978 h 642628"/>
              <a:gd name="connsiteX15" fmla="*/ 749147 w 1013552"/>
              <a:gd name="connsiteY15" fmla="*/ 605927 h 642628"/>
              <a:gd name="connsiteX16" fmla="*/ 815248 w 1013552"/>
              <a:gd name="connsiteY16" fmla="*/ 561860 h 642628"/>
              <a:gd name="connsiteX17" fmla="*/ 881349 w 1013552"/>
              <a:gd name="connsiteY17" fmla="*/ 517792 h 642628"/>
              <a:gd name="connsiteX18" fmla="*/ 914400 w 1013552"/>
              <a:gd name="connsiteY18" fmla="*/ 495759 h 642628"/>
              <a:gd name="connsiteX19" fmla="*/ 947451 w 1013552"/>
              <a:gd name="connsiteY19" fmla="*/ 473725 h 642628"/>
              <a:gd name="connsiteX20" fmla="*/ 980501 w 1013552"/>
              <a:gd name="connsiteY20" fmla="*/ 407624 h 642628"/>
              <a:gd name="connsiteX21" fmla="*/ 1013552 w 1013552"/>
              <a:gd name="connsiteY21" fmla="*/ 330506 h 642628"/>
              <a:gd name="connsiteX22" fmla="*/ 1002535 w 1013552"/>
              <a:gd name="connsiteY22" fmla="*/ 198303 h 642628"/>
              <a:gd name="connsiteX23" fmla="*/ 980501 w 1013552"/>
              <a:gd name="connsiteY23" fmla="*/ 132202 h 642628"/>
              <a:gd name="connsiteX24" fmla="*/ 914400 w 1013552"/>
              <a:gd name="connsiteY24" fmla="*/ 88135 h 642628"/>
              <a:gd name="connsiteX25" fmla="*/ 881349 w 1013552"/>
              <a:gd name="connsiteY25" fmla="*/ 66101 h 642628"/>
              <a:gd name="connsiteX26" fmla="*/ 815248 w 1013552"/>
              <a:gd name="connsiteY26" fmla="*/ 55084 h 642628"/>
              <a:gd name="connsiteX27" fmla="*/ 782198 w 1013552"/>
              <a:gd name="connsiteY27" fmla="*/ 44067 h 642628"/>
              <a:gd name="connsiteX28" fmla="*/ 451692 w 1013552"/>
              <a:gd name="connsiteY28" fmla="*/ 33050 h 64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3552" h="642628">
                <a:moveTo>
                  <a:pt x="605928" y="0"/>
                </a:moveTo>
                <a:cubicBezTo>
                  <a:pt x="435213" y="34140"/>
                  <a:pt x="632948" y="-2306"/>
                  <a:pt x="231354" y="22033"/>
                </a:cubicBezTo>
                <a:cubicBezTo>
                  <a:pt x="216241" y="22949"/>
                  <a:pt x="202068" y="29765"/>
                  <a:pt x="187287" y="33050"/>
                </a:cubicBezTo>
                <a:cubicBezTo>
                  <a:pt x="169008" y="37112"/>
                  <a:pt x="150481" y="40005"/>
                  <a:pt x="132202" y="44067"/>
                </a:cubicBezTo>
                <a:cubicBezTo>
                  <a:pt x="90704" y="53289"/>
                  <a:pt x="91888" y="53833"/>
                  <a:pt x="55084" y="66101"/>
                </a:cubicBezTo>
                <a:cubicBezTo>
                  <a:pt x="44067" y="73446"/>
                  <a:pt x="29051" y="76907"/>
                  <a:pt x="22034" y="88135"/>
                </a:cubicBezTo>
                <a:cubicBezTo>
                  <a:pt x="9725" y="107830"/>
                  <a:pt x="0" y="154236"/>
                  <a:pt x="0" y="154236"/>
                </a:cubicBezTo>
                <a:cubicBezTo>
                  <a:pt x="1741" y="178603"/>
                  <a:pt x="-3006" y="291444"/>
                  <a:pt x="22034" y="341523"/>
                </a:cubicBezTo>
                <a:cubicBezTo>
                  <a:pt x="33606" y="364667"/>
                  <a:pt x="57186" y="392121"/>
                  <a:pt x="77118" y="407624"/>
                </a:cubicBezTo>
                <a:cubicBezTo>
                  <a:pt x="98021" y="423882"/>
                  <a:pt x="124494" y="432966"/>
                  <a:pt x="143219" y="451691"/>
                </a:cubicBezTo>
                <a:cubicBezTo>
                  <a:pt x="194995" y="503467"/>
                  <a:pt x="163306" y="476099"/>
                  <a:pt x="242371" y="528809"/>
                </a:cubicBezTo>
                <a:lnTo>
                  <a:pt x="275422" y="550843"/>
                </a:lnTo>
                <a:cubicBezTo>
                  <a:pt x="286439" y="558188"/>
                  <a:pt x="295911" y="568690"/>
                  <a:pt x="308472" y="572877"/>
                </a:cubicBezTo>
                <a:cubicBezTo>
                  <a:pt x="391544" y="600568"/>
                  <a:pt x="289151" y="563216"/>
                  <a:pt x="374574" y="605927"/>
                </a:cubicBezTo>
                <a:cubicBezTo>
                  <a:pt x="465790" y="651534"/>
                  <a:pt x="345963" y="575837"/>
                  <a:pt x="440675" y="638978"/>
                </a:cubicBezTo>
                <a:cubicBezTo>
                  <a:pt x="603206" y="632206"/>
                  <a:pt x="648203" y="666494"/>
                  <a:pt x="749147" y="605927"/>
                </a:cubicBezTo>
                <a:cubicBezTo>
                  <a:pt x="771854" y="592303"/>
                  <a:pt x="793214" y="576549"/>
                  <a:pt x="815248" y="561860"/>
                </a:cubicBezTo>
                <a:lnTo>
                  <a:pt x="881349" y="517792"/>
                </a:lnTo>
                <a:lnTo>
                  <a:pt x="914400" y="495759"/>
                </a:lnTo>
                <a:lnTo>
                  <a:pt x="947451" y="473725"/>
                </a:lnTo>
                <a:cubicBezTo>
                  <a:pt x="967650" y="413128"/>
                  <a:pt x="946331" y="467421"/>
                  <a:pt x="980501" y="407624"/>
                </a:cubicBezTo>
                <a:cubicBezTo>
                  <a:pt x="1002283" y="369506"/>
                  <a:pt x="1001192" y="367585"/>
                  <a:pt x="1013552" y="330506"/>
                </a:cubicBezTo>
                <a:cubicBezTo>
                  <a:pt x="1009880" y="286438"/>
                  <a:pt x="1009805" y="241922"/>
                  <a:pt x="1002535" y="198303"/>
                </a:cubicBezTo>
                <a:cubicBezTo>
                  <a:pt x="998717" y="175393"/>
                  <a:pt x="999826" y="145085"/>
                  <a:pt x="980501" y="132202"/>
                </a:cubicBezTo>
                <a:lnTo>
                  <a:pt x="914400" y="88135"/>
                </a:lnTo>
                <a:cubicBezTo>
                  <a:pt x="903383" y="80790"/>
                  <a:pt x="894410" y="68278"/>
                  <a:pt x="881349" y="66101"/>
                </a:cubicBezTo>
                <a:lnTo>
                  <a:pt x="815248" y="55084"/>
                </a:lnTo>
                <a:cubicBezTo>
                  <a:pt x="804231" y="51412"/>
                  <a:pt x="793464" y="46884"/>
                  <a:pt x="782198" y="44067"/>
                </a:cubicBezTo>
                <a:cubicBezTo>
                  <a:pt x="666112" y="15045"/>
                  <a:pt x="603543" y="33050"/>
                  <a:pt x="451692" y="33050"/>
                </a:cubicBezTo>
              </a:path>
            </a:pathLst>
          </a:custGeom>
          <a:noFill/>
          <a:ln>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smtClean="0">
                <a:ln>
                  <a:noFill/>
                </a:ln>
                <a:solidFill>
                  <a:srgbClr val="FFFFFF"/>
                </a:solidFill>
                <a:effectLst/>
                <a:uLnTx/>
                <a:uFillTx/>
                <a:latin typeface="Arial"/>
                <a:ea typeface="+mn-ea"/>
                <a:cs typeface="Angsana New"/>
              </a:rPr>
              <a:t>Green Business</a:t>
            </a:r>
            <a:endParaRPr kumimoji="0" lang="en-US" sz="1400" b="1" i="0" u="none" strike="noStrike" kern="1200" cap="none" spc="0" normalizeH="0" baseline="0" noProof="0">
              <a:ln>
                <a:noFill/>
              </a:ln>
              <a:solidFill>
                <a:srgbClr val="FFFFFF"/>
              </a:solidFill>
              <a:effectLst/>
              <a:uLnTx/>
              <a:uFillTx/>
              <a:latin typeface="Arial"/>
              <a:ea typeface="+mn-ea"/>
              <a:cs typeface="Angsana New"/>
            </a:endParaRPr>
          </a:p>
        </p:txBody>
      </p:sp>
      <p:sp>
        <p:nvSpPr>
          <p:cNvPr id="41" name="Freeform 40"/>
          <p:cNvSpPr/>
          <p:nvPr/>
        </p:nvSpPr>
        <p:spPr>
          <a:xfrm>
            <a:off x="8075364" y="727113"/>
            <a:ext cx="859316" cy="925417"/>
          </a:xfrm>
          <a:custGeom>
            <a:avLst/>
            <a:gdLst>
              <a:gd name="connsiteX0" fmla="*/ 77118 w 859316"/>
              <a:gd name="connsiteY0" fmla="*/ 649995 h 925417"/>
              <a:gd name="connsiteX1" fmla="*/ 44067 w 859316"/>
              <a:gd name="connsiteY1" fmla="*/ 539827 h 925417"/>
              <a:gd name="connsiteX2" fmla="*/ 22034 w 859316"/>
              <a:gd name="connsiteY2" fmla="*/ 506776 h 925417"/>
              <a:gd name="connsiteX3" fmla="*/ 0 w 859316"/>
              <a:gd name="connsiteY3" fmla="*/ 319489 h 925417"/>
              <a:gd name="connsiteX4" fmla="*/ 11017 w 859316"/>
              <a:gd name="connsiteY4" fmla="*/ 209321 h 925417"/>
              <a:gd name="connsiteX5" fmla="*/ 33050 w 859316"/>
              <a:gd name="connsiteY5" fmla="*/ 143220 h 925417"/>
              <a:gd name="connsiteX6" fmla="*/ 77118 w 859316"/>
              <a:gd name="connsiteY6" fmla="*/ 77118 h 925417"/>
              <a:gd name="connsiteX7" fmla="*/ 143219 w 859316"/>
              <a:gd name="connsiteY7" fmla="*/ 33051 h 925417"/>
              <a:gd name="connsiteX8" fmla="*/ 264405 w 859316"/>
              <a:gd name="connsiteY8" fmla="*/ 0 h 925417"/>
              <a:gd name="connsiteX9" fmla="*/ 440675 w 859316"/>
              <a:gd name="connsiteY9" fmla="*/ 11017 h 925417"/>
              <a:gd name="connsiteX10" fmla="*/ 594911 w 859316"/>
              <a:gd name="connsiteY10" fmla="*/ 55085 h 925417"/>
              <a:gd name="connsiteX11" fmla="*/ 661012 w 859316"/>
              <a:gd name="connsiteY11" fmla="*/ 77118 h 925417"/>
              <a:gd name="connsiteX12" fmla="*/ 727113 w 859316"/>
              <a:gd name="connsiteY12" fmla="*/ 121186 h 925417"/>
              <a:gd name="connsiteX13" fmla="*/ 771181 w 859316"/>
              <a:gd name="connsiteY13" fmla="*/ 187287 h 925417"/>
              <a:gd name="connsiteX14" fmla="*/ 793214 w 859316"/>
              <a:gd name="connsiteY14" fmla="*/ 220338 h 925417"/>
              <a:gd name="connsiteX15" fmla="*/ 804231 w 859316"/>
              <a:gd name="connsiteY15" fmla="*/ 264405 h 925417"/>
              <a:gd name="connsiteX16" fmla="*/ 826265 w 859316"/>
              <a:gd name="connsiteY16" fmla="*/ 297456 h 925417"/>
              <a:gd name="connsiteX17" fmla="*/ 837282 w 859316"/>
              <a:gd name="connsiteY17" fmla="*/ 352540 h 925417"/>
              <a:gd name="connsiteX18" fmla="*/ 859316 w 859316"/>
              <a:gd name="connsiteY18" fmla="*/ 506776 h 925417"/>
              <a:gd name="connsiteX19" fmla="*/ 848299 w 859316"/>
              <a:gd name="connsiteY19" fmla="*/ 727114 h 925417"/>
              <a:gd name="connsiteX20" fmla="*/ 826265 w 859316"/>
              <a:gd name="connsiteY20" fmla="*/ 760164 h 925417"/>
              <a:gd name="connsiteX21" fmla="*/ 793214 w 859316"/>
              <a:gd name="connsiteY21" fmla="*/ 826265 h 925417"/>
              <a:gd name="connsiteX22" fmla="*/ 661012 w 859316"/>
              <a:gd name="connsiteY22" fmla="*/ 892367 h 925417"/>
              <a:gd name="connsiteX23" fmla="*/ 627961 w 859316"/>
              <a:gd name="connsiteY23" fmla="*/ 903383 h 925417"/>
              <a:gd name="connsiteX24" fmla="*/ 594911 w 859316"/>
              <a:gd name="connsiteY24" fmla="*/ 914400 h 925417"/>
              <a:gd name="connsiteX25" fmla="*/ 495759 w 859316"/>
              <a:gd name="connsiteY25" fmla="*/ 925417 h 925417"/>
              <a:gd name="connsiteX26" fmla="*/ 352540 w 859316"/>
              <a:gd name="connsiteY26" fmla="*/ 914400 h 925417"/>
              <a:gd name="connsiteX27" fmla="*/ 286438 w 859316"/>
              <a:gd name="connsiteY27" fmla="*/ 892367 h 925417"/>
              <a:gd name="connsiteX28" fmla="*/ 253388 w 859316"/>
              <a:gd name="connsiteY28" fmla="*/ 870333 h 925417"/>
              <a:gd name="connsiteX29" fmla="*/ 220337 w 859316"/>
              <a:gd name="connsiteY29" fmla="*/ 859316 h 925417"/>
              <a:gd name="connsiteX30" fmla="*/ 165253 w 859316"/>
              <a:gd name="connsiteY30" fmla="*/ 815248 h 925417"/>
              <a:gd name="connsiteX31" fmla="*/ 121185 w 859316"/>
              <a:gd name="connsiteY31" fmla="*/ 749147 h 925417"/>
              <a:gd name="connsiteX32" fmla="*/ 88135 w 859316"/>
              <a:gd name="connsiteY32" fmla="*/ 649995 h 925417"/>
              <a:gd name="connsiteX33" fmla="*/ 77118 w 859316"/>
              <a:gd name="connsiteY33" fmla="*/ 616945 h 925417"/>
              <a:gd name="connsiteX34" fmla="*/ 55084 w 859316"/>
              <a:gd name="connsiteY34" fmla="*/ 583894 h 9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9316" h="925417">
                <a:moveTo>
                  <a:pt x="77118" y="649995"/>
                </a:moveTo>
                <a:cubicBezTo>
                  <a:pt x="70959" y="625360"/>
                  <a:pt x="54796" y="555921"/>
                  <a:pt x="44067" y="539827"/>
                </a:cubicBezTo>
                <a:lnTo>
                  <a:pt x="22034" y="506776"/>
                </a:lnTo>
                <a:cubicBezTo>
                  <a:pt x="3255" y="431661"/>
                  <a:pt x="0" y="429093"/>
                  <a:pt x="0" y="319489"/>
                </a:cubicBezTo>
                <a:cubicBezTo>
                  <a:pt x="0" y="282583"/>
                  <a:pt x="4216" y="245595"/>
                  <a:pt x="11017" y="209321"/>
                </a:cubicBezTo>
                <a:cubicBezTo>
                  <a:pt x="15297" y="186493"/>
                  <a:pt x="20167" y="162545"/>
                  <a:pt x="33050" y="143220"/>
                </a:cubicBezTo>
                <a:cubicBezTo>
                  <a:pt x="47739" y="121186"/>
                  <a:pt x="55084" y="91807"/>
                  <a:pt x="77118" y="77118"/>
                </a:cubicBezTo>
                <a:cubicBezTo>
                  <a:pt x="99152" y="62429"/>
                  <a:pt x="118097" y="41425"/>
                  <a:pt x="143219" y="33051"/>
                </a:cubicBezTo>
                <a:cubicBezTo>
                  <a:pt x="227084" y="5095"/>
                  <a:pt x="186545" y="15572"/>
                  <a:pt x="264405" y="0"/>
                </a:cubicBezTo>
                <a:cubicBezTo>
                  <a:pt x="323162" y="3672"/>
                  <a:pt x="382258" y="3715"/>
                  <a:pt x="440675" y="11017"/>
                </a:cubicBezTo>
                <a:cubicBezTo>
                  <a:pt x="484941" y="16550"/>
                  <a:pt x="551009" y="40451"/>
                  <a:pt x="594911" y="55085"/>
                </a:cubicBezTo>
                <a:cubicBezTo>
                  <a:pt x="594915" y="55086"/>
                  <a:pt x="661009" y="77116"/>
                  <a:pt x="661012" y="77118"/>
                </a:cubicBezTo>
                <a:lnTo>
                  <a:pt x="727113" y="121186"/>
                </a:lnTo>
                <a:lnTo>
                  <a:pt x="771181" y="187287"/>
                </a:lnTo>
                <a:lnTo>
                  <a:pt x="793214" y="220338"/>
                </a:lnTo>
                <a:cubicBezTo>
                  <a:pt x="796886" y="235027"/>
                  <a:pt x="798267" y="250488"/>
                  <a:pt x="804231" y="264405"/>
                </a:cubicBezTo>
                <a:cubicBezTo>
                  <a:pt x="809447" y="276575"/>
                  <a:pt x="821616" y="285058"/>
                  <a:pt x="826265" y="297456"/>
                </a:cubicBezTo>
                <a:cubicBezTo>
                  <a:pt x="832840" y="314989"/>
                  <a:pt x="833932" y="334117"/>
                  <a:pt x="837282" y="352540"/>
                </a:cubicBezTo>
                <a:cubicBezTo>
                  <a:pt x="849990" y="422430"/>
                  <a:pt x="849739" y="430161"/>
                  <a:pt x="859316" y="506776"/>
                </a:cubicBezTo>
                <a:cubicBezTo>
                  <a:pt x="855644" y="580222"/>
                  <a:pt x="857810" y="654194"/>
                  <a:pt x="848299" y="727114"/>
                </a:cubicBezTo>
                <a:cubicBezTo>
                  <a:pt x="846586" y="740243"/>
                  <a:pt x="832186" y="748321"/>
                  <a:pt x="826265" y="760164"/>
                </a:cubicBezTo>
                <a:cubicBezTo>
                  <a:pt x="811420" y="789853"/>
                  <a:pt x="821280" y="801707"/>
                  <a:pt x="793214" y="826265"/>
                </a:cubicBezTo>
                <a:cubicBezTo>
                  <a:pt x="740644" y="872263"/>
                  <a:pt x="723419" y="871565"/>
                  <a:pt x="661012" y="892367"/>
                </a:cubicBezTo>
                <a:lnTo>
                  <a:pt x="627961" y="903383"/>
                </a:lnTo>
                <a:cubicBezTo>
                  <a:pt x="616944" y="907055"/>
                  <a:pt x="606453" y="913118"/>
                  <a:pt x="594911" y="914400"/>
                </a:cubicBezTo>
                <a:lnTo>
                  <a:pt x="495759" y="925417"/>
                </a:lnTo>
                <a:cubicBezTo>
                  <a:pt x="448019" y="921745"/>
                  <a:pt x="399835" y="921867"/>
                  <a:pt x="352540" y="914400"/>
                </a:cubicBezTo>
                <a:cubicBezTo>
                  <a:pt x="329598" y="910778"/>
                  <a:pt x="286438" y="892367"/>
                  <a:pt x="286438" y="892367"/>
                </a:cubicBezTo>
                <a:cubicBezTo>
                  <a:pt x="275421" y="885022"/>
                  <a:pt x="265231" y="876254"/>
                  <a:pt x="253388" y="870333"/>
                </a:cubicBezTo>
                <a:cubicBezTo>
                  <a:pt x="243001" y="865139"/>
                  <a:pt x="229405" y="866571"/>
                  <a:pt x="220337" y="859316"/>
                </a:cubicBezTo>
                <a:cubicBezTo>
                  <a:pt x="149147" y="802364"/>
                  <a:pt x="248326" y="842940"/>
                  <a:pt x="165253" y="815248"/>
                </a:cubicBezTo>
                <a:cubicBezTo>
                  <a:pt x="150564" y="793214"/>
                  <a:pt x="129559" y="774269"/>
                  <a:pt x="121185" y="749147"/>
                </a:cubicBezTo>
                <a:lnTo>
                  <a:pt x="88135" y="649995"/>
                </a:lnTo>
                <a:cubicBezTo>
                  <a:pt x="84463" y="638978"/>
                  <a:pt x="83560" y="626607"/>
                  <a:pt x="77118" y="616945"/>
                </a:cubicBezTo>
                <a:lnTo>
                  <a:pt x="55084" y="583894"/>
                </a:lnTo>
              </a:path>
            </a:pathLst>
          </a:custGeom>
          <a:noFill/>
          <a:ln>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smtClean="0">
                <a:ln>
                  <a:noFill/>
                </a:ln>
                <a:solidFill>
                  <a:srgbClr val="FFFFFF"/>
                </a:solidFill>
                <a:effectLst/>
                <a:uLnTx/>
                <a:uFillTx/>
                <a:latin typeface="Arial"/>
                <a:ea typeface="+mn-ea"/>
                <a:cs typeface="Angsana New"/>
              </a:rPr>
              <a:t>Smart Farm</a:t>
            </a:r>
            <a:endParaRPr kumimoji="0" lang="en-US" sz="1400" b="1" i="0" u="none" strike="noStrike" kern="1200" cap="none" spc="0" normalizeH="0" baseline="0" noProof="0">
              <a:ln>
                <a:noFill/>
              </a:ln>
              <a:solidFill>
                <a:srgbClr val="FFFFFF"/>
              </a:solidFill>
              <a:effectLst/>
              <a:uLnTx/>
              <a:uFillTx/>
              <a:latin typeface="Arial"/>
              <a:ea typeface="+mn-ea"/>
              <a:cs typeface="Angsana New"/>
            </a:endParaRPr>
          </a:p>
        </p:txBody>
      </p:sp>
    </p:spTree>
    <p:extLst>
      <p:ext uri="{BB962C8B-B14F-4D97-AF65-F5344CB8AC3E}">
        <p14:creationId xmlns:p14="http://schemas.microsoft.com/office/powerpoint/2010/main" val="9457157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50&quot;&gt;&lt;property id=&quot;20148&quot; value=&quot;5&quot;/&gt;&lt;property id=&quot;20300&quot; value=&quot;Slide 2&quot;/&gt;&lt;property id=&quot;20307&quot; value=&quot;258&quot;/&gt;&lt;/object&gt;&lt;object type=&quot;3&quot; unique_id=&quot;10076&quot;&gt;&lt;property id=&quot;20148&quot; value=&quot;5&quot;/&gt;&lt;property id=&quot;20300&quot; value=&quot;Slide 4&quot;/&gt;&lt;property id=&quot;20307&quot; value=&quot;259&quot;/&gt;&lt;/object&gt;&lt;object type=&quot;3&quot; unique_id=&quot;10077&quot;&gt;&lt;property id=&quot;20148&quot; value=&quot;5&quot;/&gt;&lt;property id=&quot;20300&quot; value=&quot;Slide 5&quot;/&gt;&lt;property id=&quot;20307&quot; value=&quot;260&quot;/&gt;&lt;/object&gt;&lt;object type=&quot;3&quot; unique_id=&quot;10100&quot;&gt;&lt;property id=&quot;20148&quot; value=&quot;5&quot;/&gt;&lt;property id=&quot;20300&quot; value=&quot;Slide 3&quot;/&gt;&lt;property id=&quot;20307&quot; value=&quot;262&quot;/&gt;&lt;/object&gt;&lt;object type=&quot;3&quot; unique_id=&quot;10333&quot;&gt;&lt;property id=&quot;20148&quot; value=&quot;5&quot;/&gt;&lt;property id=&quot;20300&quot; value=&quot;Slide 6&quot;/&gt;&lt;property id=&quot;20307&quot; value=&quot;263&quot;/&gt;&lt;/object&gt;&lt;object type=&quot;3&quot; unique_id=&quot;10334&quot;&gt;&lt;property id=&quot;20148&quot; value=&quot;5&quot;/&gt;&lt;property id=&quot;20300&quot; value=&quot;Slide 7&quot;/&gt;&lt;property id=&quot;20307&quot; value=&quot;264&quot;/&gt;&lt;/object&gt;&lt;object type=&quot;3&quot; unique_id=&quot;10335&quot;&gt;&lt;property id=&quot;20148&quot; value=&quot;5&quot;/&gt;&lt;property id=&quot;20300&quot; value=&quot;Slide 9&quot;/&gt;&lt;property id=&quot;20307&quot; value=&quot;265&quot;/&gt;&lt;/object&gt;&lt;object type=&quot;3&quot; unique_id=&quot;10336&quot;&gt;&lt;property id=&quot;20148&quot; value=&quot;5&quot;/&gt;&lt;property id=&quot;20300&quot; value=&quot;Slide 8&quot;/&gt;&lt;property id=&quot;20307&quot; value=&quot;266&quot;/&gt;&lt;/object&gt;&lt;object type=&quot;3&quot; unique_id=&quot;10337&quot;&gt;&lt;property id=&quot;20148&quot; value=&quot;5&quot;/&gt;&lt;property id=&quot;20300&quot; value=&quot;Slide 10&quot;/&gt;&lt;property id=&quot;20307&quot; value=&quot;267&quot;/&gt;&lt;/object&gt;&lt;object type=&quot;3&quot; unique_id=&quot;10338&quot;&gt;&lt;property id=&quot;20148&quot; value=&quot;5&quot;/&gt;&lt;property id=&quot;20300&quot; value=&quot;Slide 11&quot;/&gt;&lt;property id=&quot;20307&quot; value=&quot;268&quot;/&gt;&lt;/object&gt;&lt;object type=&quot;3&quot; unique_id=&quot;10339&quot;&gt;&lt;property id=&quot;20148&quot; value=&quot;5&quot;/&gt;&lt;property id=&quot;20300&quot; value=&quot;Slide 17&quot;/&gt;&lt;property id=&quot;20307&quot; value=&quot;269&quot;/&gt;&lt;/object&gt;&lt;object type=&quot;3&quot; unique_id=&quot;10340&quot;&gt;&lt;property id=&quot;20148&quot; value=&quot;5&quot;/&gt;&lt;property id=&quot;20300&quot; value=&quot;Slide 18&quot;/&gt;&lt;property id=&quot;20307&quot; value=&quot;270&quot;/&gt;&lt;/object&gt;&lt;object type=&quot;3&quot; unique_id=&quot;10578&quot;&gt;&lt;property id=&quot;20148&quot; value=&quot;5&quot;/&gt;&lt;property id=&quot;20300&quot; value=&quot;Slide 12&quot;/&gt;&lt;property id=&quot;20307&quot; value=&quot;278&quot;/&gt;&lt;/object&gt;&lt;object type=&quot;3&quot; unique_id=&quot;10579&quot;&gt;&lt;property id=&quot;20148&quot; value=&quot;5&quot;/&gt;&lt;property id=&quot;20300&quot; value=&quot;Slide 13&quot;/&gt;&lt;property id=&quot;20307&quot; value=&quot;279&quot;/&gt;&lt;/object&gt;&lt;object type=&quot;3&quot; unique_id=&quot;10580&quot;&gt;&lt;property id=&quot;20148&quot; value=&quot;5&quot;/&gt;&lt;property id=&quot;20300&quot; value=&quot;Slide 14&quot;/&gt;&lt;property id=&quot;20307&quot; value=&quot;276&quot;/&gt;&lt;/object&gt;&lt;object type=&quot;3&quot; unique_id=&quot;10581&quot;&gt;&lt;property id=&quot;20148&quot; value=&quot;5&quot;/&gt;&lt;property id=&quot;20300&quot; value=&quot;Slide 15&quot;/&gt;&lt;property id=&quot;20307&quot; value=&quot;277&quot;/&gt;&lt;/object&gt;&lt;object type=&quot;3&quot; unique_id=&quot;10582&quot;&gt;&lt;property id=&quot;20148&quot; value=&quot;5&quot;/&gt;&lt;property id=&quot;20300&quot; value=&quot;Slide 16&quot;/&gt;&lt;property id=&quot;20307&quot; value=&quot;274&quot;/&gt;&lt;/object&gt;&lt;/object&gt;&lt;/object&gt;&lt;/database&gt;"/>
</p:tagLst>
</file>

<file path=ppt/theme/theme1.xml><?xml version="1.0" encoding="utf-8"?>
<a:theme xmlns:a="http://schemas.openxmlformats.org/drawingml/2006/main" name="การออกแบบเริ่มต้น">
  <a:themeElements>
    <a:clrScheme name="การออกแบบเริ่มต้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การออกแบบเริ่มต้น">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การออกแบบเริ่มต้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การออกแบบเริ่มต้น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การออกแบบเริ่มต้น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การออกแบบเริ่มต้น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การออกแบบเริ่มต้น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การออกแบบเริ่มต้น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การออกแบบเริ่มต้น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การออกแบบเริ่มต้น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การออกแบบเริ่มต้น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การออกแบบเริ่มต้น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การออกแบบเริ่มต้น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การออกแบบเริ่มต้น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NRG Briefing Templat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18821</TotalTime>
  <Words>1858</Words>
  <Application>Microsoft Office PowerPoint</Application>
  <PresentationFormat>นำเสนอทางหน้าจอ (4:3)</PresentationFormat>
  <Paragraphs>445</Paragraphs>
  <Slides>58</Slides>
  <Notes>18</Notes>
  <HiddenSlides>0</HiddenSlides>
  <MMClips>0</MMClips>
  <ScaleCrop>false</ScaleCrop>
  <HeadingPairs>
    <vt:vector size="6" baseType="variant">
      <vt:variant>
        <vt:lpstr>ฟอนต์ที่ถูกใช้</vt:lpstr>
      </vt:variant>
      <vt:variant>
        <vt:i4>17</vt:i4>
      </vt:variant>
      <vt:variant>
        <vt:lpstr>ธีม</vt:lpstr>
      </vt:variant>
      <vt:variant>
        <vt:i4>7</vt:i4>
      </vt:variant>
      <vt:variant>
        <vt:lpstr>ชื่อเรื่องสไลด์</vt:lpstr>
      </vt:variant>
      <vt:variant>
        <vt:i4>58</vt:i4>
      </vt:variant>
    </vt:vector>
  </HeadingPairs>
  <TitlesOfParts>
    <vt:vector size="82" baseType="lpstr">
      <vt:lpstr>MS PGothic</vt:lpstr>
      <vt:lpstr>MS PGothic</vt:lpstr>
      <vt:lpstr>Angsana New</vt:lpstr>
      <vt:lpstr>Arial</vt:lpstr>
      <vt:lpstr>Arial Black</vt:lpstr>
      <vt:lpstr>Arial Narrow</vt:lpstr>
      <vt:lpstr>Browallia New</vt:lpstr>
      <vt:lpstr>Calibri</vt:lpstr>
      <vt:lpstr>Corbel</vt:lpstr>
      <vt:lpstr>Cordia New</vt:lpstr>
      <vt:lpstr>Courier New</vt:lpstr>
      <vt:lpstr>Impact</vt:lpstr>
      <vt:lpstr>Tahoma</vt:lpstr>
      <vt:lpstr>TH SarabunPSK</vt:lpstr>
      <vt:lpstr>Times New Roman</vt:lpstr>
      <vt:lpstr>Wingdings</vt:lpstr>
      <vt:lpstr>Wingdings 2</vt:lpstr>
      <vt:lpstr>การออกแบบเริ่มต้น</vt:lpstr>
      <vt:lpstr>Default Design</vt:lpstr>
      <vt:lpstr>ONRG Briefing Template</vt:lpstr>
      <vt:lpstr>2_Default Design</vt:lpstr>
      <vt:lpstr>Office Theme</vt:lpstr>
      <vt:lpstr>3_Default Design</vt:lpstr>
      <vt:lpstr>4_Default Design</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adiCET, Chiang Mai Rajabhat University (CMRU)</vt:lpstr>
      <vt:lpstr>งานนำเสนอ PowerPoint</vt:lpstr>
      <vt:lpstr>งานนำเสนอ PowerPoint</vt:lpstr>
      <vt:lpstr>งานนำเสนอ PowerPoint</vt:lpstr>
      <vt:lpstr>Community DC-AC Microgrid adiCET, CMRU  </vt:lpstr>
      <vt:lpstr>งานนำเสนอ PowerPoint</vt:lpstr>
      <vt:lpstr>PV Systems ~ 762 kWp </vt:lpstr>
      <vt:lpstr>702 kW - Grid Connected</vt:lpstr>
      <vt:lpstr>25 kW DC Off-Grid &amp; 25 kW AC Grid Connected</vt:lpstr>
      <vt:lpstr>3.5 kW Rooftop Grid Connected</vt:lpstr>
      <vt:lpstr>งานนำเสนอ PowerPoint</vt:lpstr>
      <vt:lpstr>Scope of DC Community</vt:lpstr>
      <vt:lpstr>PV AC vs. PV DC</vt:lpstr>
      <vt:lpstr>งานนำเสนอ PowerPoint</vt:lpstr>
      <vt:lpstr>งานนำเสนอ PowerPoint</vt:lpstr>
      <vt:lpstr>Smart Community – AC/DC Smart Grid</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Power Supply Controller</vt:lpstr>
      <vt:lpstr>Operation Mode</vt:lpstr>
      <vt:lpstr>Experimental Setup Hybrid DC Microgrid</vt:lpstr>
      <vt:lpstr>งานนำเสนอ PowerPoint</vt:lpstr>
      <vt:lpstr>Normal Operation + Battery Boost</vt:lpstr>
      <vt:lpstr>Diesel Generator Mode</vt:lpstr>
      <vt:lpstr>DC and AC Selection</vt:lpstr>
      <vt:lpstr>Building Power Consumption</vt:lpstr>
      <vt:lpstr>adiCET DC Smart Plug</vt:lpstr>
      <vt:lpstr>adiCET DC SmartHome</vt:lpstr>
      <vt:lpstr>adiCET DC Smart Plug Prototype</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Business as Usual/ Ideal Condition</vt:lpstr>
      <vt:lpstr>Issues to Overcome</vt:lpstr>
      <vt:lpstr>งานนำเสนอ PowerPoint</vt:lpstr>
      <vt:lpstr>งานนำเสนอ PowerPoint</vt:lpstr>
      <vt:lpstr>Conclusion</vt:lpstr>
      <vt:lpstr>Acknowledgments</vt:lpstr>
      <vt:lpstr>งานนำเสนอ PowerPoint</vt:lpstr>
    </vt:vector>
  </TitlesOfParts>
  <Company>computer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ภาพนิ่ง 1</dc:title>
  <dc:creator>asus</dc:creator>
  <cp:lastModifiedBy>icy iceeeee</cp:lastModifiedBy>
  <cp:revision>649</cp:revision>
  <dcterms:created xsi:type="dcterms:W3CDTF">2010-02-09T02:52:14Z</dcterms:created>
  <dcterms:modified xsi:type="dcterms:W3CDTF">2018-11-19T22:07:52Z</dcterms:modified>
</cp:coreProperties>
</file>